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Lst>
  <p:notesMasterIdLst>
    <p:notesMasterId r:id="rId22"/>
  </p:notesMasterIdLst>
  <p:sldIdLst>
    <p:sldId id="317" r:id="rId6"/>
    <p:sldId id="310" r:id="rId7"/>
    <p:sldId id="276" r:id="rId8"/>
    <p:sldId id="321" r:id="rId9"/>
    <p:sldId id="322" r:id="rId10"/>
    <p:sldId id="323" r:id="rId11"/>
    <p:sldId id="324" r:id="rId12"/>
    <p:sldId id="269" r:id="rId13"/>
    <p:sldId id="344" r:id="rId14"/>
    <p:sldId id="343" r:id="rId15"/>
    <p:sldId id="299" r:id="rId16"/>
    <p:sldId id="327" r:id="rId17"/>
    <p:sldId id="328" r:id="rId18"/>
    <p:sldId id="304" r:id="rId19"/>
    <p:sldId id="330"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67548" autoAdjust="0"/>
  </p:normalViewPr>
  <p:slideViewPr>
    <p:cSldViewPr snapToGrid="0">
      <p:cViewPr varScale="1">
        <p:scale>
          <a:sx n="74" d="100"/>
          <a:sy n="74"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wford, Laurie (VDSS)" userId="27a3a9d4-ea4c-4438-b8cf-4fc1bcf64e13" providerId="ADAL" clId="{97991315-AA9E-4547-80DA-23E2989EA2BC}"/>
    <pc:docChg chg="delSld delMainMaster">
      <pc:chgData name="Crawford, Laurie (VDSS)" userId="27a3a9d4-ea4c-4438-b8cf-4fc1bcf64e13" providerId="ADAL" clId="{97991315-AA9E-4547-80DA-23E2989EA2BC}" dt="2025-08-18T20:02:35.450" v="0" actId="2696"/>
      <pc:docMkLst>
        <pc:docMk/>
      </pc:docMkLst>
      <pc:sldChg chg="del">
        <pc:chgData name="Crawford, Laurie (VDSS)" userId="27a3a9d4-ea4c-4438-b8cf-4fc1bcf64e13" providerId="ADAL" clId="{97991315-AA9E-4547-80DA-23E2989EA2BC}" dt="2025-08-18T20:02:35.450" v="0" actId="2696"/>
        <pc:sldMkLst>
          <pc:docMk/>
          <pc:sldMk cId="3980030131" sldId="256"/>
        </pc:sldMkLst>
      </pc:sldChg>
      <pc:sldChg chg="del">
        <pc:chgData name="Crawford, Laurie (VDSS)" userId="27a3a9d4-ea4c-4438-b8cf-4fc1bcf64e13" providerId="ADAL" clId="{97991315-AA9E-4547-80DA-23E2989EA2BC}" dt="2025-08-18T20:02:35.450" v="0" actId="2696"/>
        <pc:sldMkLst>
          <pc:docMk/>
          <pc:sldMk cId="3217041323" sldId="257"/>
        </pc:sldMkLst>
      </pc:sldChg>
      <pc:sldChg chg="del">
        <pc:chgData name="Crawford, Laurie (VDSS)" userId="27a3a9d4-ea4c-4438-b8cf-4fc1bcf64e13" providerId="ADAL" clId="{97991315-AA9E-4547-80DA-23E2989EA2BC}" dt="2025-08-18T20:02:35.450" v="0" actId="2696"/>
        <pc:sldMkLst>
          <pc:docMk/>
          <pc:sldMk cId="3893089382" sldId="258"/>
        </pc:sldMkLst>
      </pc:sldChg>
      <pc:sldChg chg="del">
        <pc:chgData name="Crawford, Laurie (VDSS)" userId="27a3a9d4-ea4c-4438-b8cf-4fc1bcf64e13" providerId="ADAL" clId="{97991315-AA9E-4547-80DA-23E2989EA2BC}" dt="2025-08-18T20:02:35.450" v="0" actId="2696"/>
        <pc:sldMkLst>
          <pc:docMk/>
          <pc:sldMk cId="3831458651" sldId="274"/>
        </pc:sldMkLst>
      </pc:sldChg>
      <pc:sldChg chg="del">
        <pc:chgData name="Crawford, Laurie (VDSS)" userId="27a3a9d4-ea4c-4438-b8cf-4fc1bcf64e13" providerId="ADAL" clId="{97991315-AA9E-4547-80DA-23E2989EA2BC}" dt="2025-08-18T20:02:35.450" v="0" actId="2696"/>
        <pc:sldMkLst>
          <pc:docMk/>
          <pc:sldMk cId="2655238375" sldId="275"/>
        </pc:sldMkLst>
      </pc:sldChg>
      <pc:sldChg chg="del">
        <pc:chgData name="Crawford, Laurie (VDSS)" userId="27a3a9d4-ea4c-4438-b8cf-4fc1bcf64e13" providerId="ADAL" clId="{97991315-AA9E-4547-80DA-23E2989EA2BC}" dt="2025-08-18T20:02:35.450" v="0" actId="2696"/>
        <pc:sldMkLst>
          <pc:docMk/>
          <pc:sldMk cId="282382923" sldId="279"/>
        </pc:sldMkLst>
      </pc:sldChg>
      <pc:sldChg chg="del">
        <pc:chgData name="Crawford, Laurie (VDSS)" userId="27a3a9d4-ea4c-4438-b8cf-4fc1bcf64e13" providerId="ADAL" clId="{97991315-AA9E-4547-80DA-23E2989EA2BC}" dt="2025-08-18T20:02:35.450" v="0" actId="2696"/>
        <pc:sldMkLst>
          <pc:docMk/>
          <pc:sldMk cId="2366081137" sldId="282"/>
        </pc:sldMkLst>
      </pc:sldChg>
      <pc:sldChg chg="del">
        <pc:chgData name="Crawford, Laurie (VDSS)" userId="27a3a9d4-ea4c-4438-b8cf-4fc1bcf64e13" providerId="ADAL" clId="{97991315-AA9E-4547-80DA-23E2989EA2BC}" dt="2025-08-18T20:02:35.450" v="0" actId="2696"/>
        <pc:sldMkLst>
          <pc:docMk/>
          <pc:sldMk cId="1101920090" sldId="301"/>
        </pc:sldMkLst>
      </pc:sldChg>
      <pc:sldChg chg="del">
        <pc:chgData name="Crawford, Laurie (VDSS)" userId="27a3a9d4-ea4c-4438-b8cf-4fc1bcf64e13" providerId="ADAL" clId="{97991315-AA9E-4547-80DA-23E2989EA2BC}" dt="2025-08-18T20:02:35.450" v="0" actId="2696"/>
        <pc:sldMkLst>
          <pc:docMk/>
          <pc:sldMk cId="4158255746" sldId="305"/>
        </pc:sldMkLst>
      </pc:sldChg>
      <pc:sldChg chg="del">
        <pc:chgData name="Crawford, Laurie (VDSS)" userId="27a3a9d4-ea4c-4438-b8cf-4fc1bcf64e13" providerId="ADAL" clId="{97991315-AA9E-4547-80DA-23E2989EA2BC}" dt="2025-08-18T20:02:35.450" v="0" actId="2696"/>
        <pc:sldMkLst>
          <pc:docMk/>
          <pc:sldMk cId="3187887229" sldId="306"/>
        </pc:sldMkLst>
      </pc:sldChg>
      <pc:sldChg chg="del">
        <pc:chgData name="Crawford, Laurie (VDSS)" userId="27a3a9d4-ea4c-4438-b8cf-4fc1bcf64e13" providerId="ADAL" clId="{97991315-AA9E-4547-80DA-23E2989EA2BC}" dt="2025-08-18T20:02:35.450" v="0" actId="2696"/>
        <pc:sldMkLst>
          <pc:docMk/>
          <pc:sldMk cId="2436623683" sldId="319"/>
        </pc:sldMkLst>
      </pc:sldChg>
      <pc:sldChg chg="del">
        <pc:chgData name="Crawford, Laurie (VDSS)" userId="27a3a9d4-ea4c-4438-b8cf-4fc1bcf64e13" providerId="ADAL" clId="{97991315-AA9E-4547-80DA-23E2989EA2BC}" dt="2025-08-18T20:02:35.450" v="0" actId="2696"/>
        <pc:sldMkLst>
          <pc:docMk/>
          <pc:sldMk cId="133458061" sldId="320"/>
        </pc:sldMkLst>
      </pc:sldChg>
      <pc:sldChg chg="del">
        <pc:chgData name="Crawford, Laurie (VDSS)" userId="27a3a9d4-ea4c-4438-b8cf-4fc1bcf64e13" providerId="ADAL" clId="{97991315-AA9E-4547-80DA-23E2989EA2BC}" dt="2025-08-18T20:02:35.450" v="0" actId="2696"/>
        <pc:sldMkLst>
          <pc:docMk/>
          <pc:sldMk cId="3663619410" sldId="331"/>
        </pc:sldMkLst>
      </pc:sldChg>
      <pc:sldChg chg="del">
        <pc:chgData name="Crawford, Laurie (VDSS)" userId="27a3a9d4-ea4c-4438-b8cf-4fc1bcf64e13" providerId="ADAL" clId="{97991315-AA9E-4547-80DA-23E2989EA2BC}" dt="2025-08-18T20:02:35.450" v="0" actId="2696"/>
        <pc:sldMkLst>
          <pc:docMk/>
          <pc:sldMk cId="1363855152" sldId="332"/>
        </pc:sldMkLst>
      </pc:sldChg>
      <pc:sldChg chg="del">
        <pc:chgData name="Crawford, Laurie (VDSS)" userId="27a3a9d4-ea4c-4438-b8cf-4fc1bcf64e13" providerId="ADAL" clId="{97991315-AA9E-4547-80DA-23E2989EA2BC}" dt="2025-08-18T20:02:35.450" v="0" actId="2696"/>
        <pc:sldMkLst>
          <pc:docMk/>
          <pc:sldMk cId="1883336893" sldId="333"/>
        </pc:sldMkLst>
      </pc:sldChg>
      <pc:sldChg chg="del">
        <pc:chgData name="Crawford, Laurie (VDSS)" userId="27a3a9d4-ea4c-4438-b8cf-4fc1bcf64e13" providerId="ADAL" clId="{97991315-AA9E-4547-80DA-23E2989EA2BC}" dt="2025-08-18T20:02:35.450" v="0" actId="2696"/>
        <pc:sldMkLst>
          <pc:docMk/>
          <pc:sldMk cId="2326881954" sldId="339"/>
        </pc:sldMkLst>
      </pc:sldChg>
      <pc:sldChg chg="del">
        <pc:chgData name="Crawford, Laurie (VDSS)" userId="27a3a9d4-ea4c-4438-b8cf-4fc1bcf64e13" providerId="ADAL" clId="{97991315-AA9E-4547-80DA-23E2989EA2BC}" dt="2025-08-18T20:02:35.450" v="0" actId="2696"/>
        <pc:sldMkLst>
          <pc:docMk/>
          <pc:sldMk cId="3913559935" sldId="341"/>
        </pc:sldMkLst>
      </pc:sldChg>
      <pc:sldChg chg="del">
        <pc:chgData name="Crawford, Laurie (VDSS)" userId="27a3a9d4-ea4c-4438-b8cf-4fc1bcf64e13" providerId="ADAL" clId="{97991315-AA9E-4547-80DA-23E2989EA2BC}" dt="2025-08-18T20:02:35.450" v="0" actId="2696"/>
        <pc:sldMkLst>
          <pc:docMk/>
          <pc:sldMk cId="1360421539" sldId="342"/>
        </pc:sldMkLst>
      </pc:sldChg>
      <pc:sldMasterChg chg="del delSldLayout">
        <pc:chgData name="Crawford, Laurie (VDSS)" userId="27a3a9d4-ea4c-4438-b8cf-4fc1bcf64e13" providerId="ADAL" clId="{97991315-AA9E-4547-80DA-23E2989EA2BC}" dt="2025-08-18T20:02:35.450" v="0" actId="2696"/>
        <pc:sldMasterMkLst>
          <pc:docMk/>
          <pc:sldMasterMk cId="764592735" sldId="2147483672"/>
        </pc:sldMasterMkLst>
        <pc:sldLayoutChg chg="del">
          <pc:chgData name="Crawford, Laurie (VDSS)" userId="27a3a9d4-ea4c-4438-b8cf-4fc1bcf64e13" providerId="ADAL" clId="{97991315-AA9E-4547-80DA-23E2989EA2BC}" dt="2025-08-18T20:02:35.450" v="0" actId="2696"/>
          <pc:sldLayoutMkLst>
            <pc:docMk/>
            <pc:sldMasterMk cId="764592735" sldId="2147483672"/>
            <pc:sldLayoutMk cId="4019492482" sldId="2147483673"/>
          </pc:sldLayoutMkLst>
        </pc:sldLayoutChg>
        <pc:sldLayoutChg chg="del">
          <pc:chgData name="Crawford, Laurie (VDSS)" userId="27a3a9d4-ea4c-4438-b8cf-4fc1bcf64e13" providerId="ADAL" clId="{97991315-AA9E-4547-80DA-23E2989EA2BC}" dt="2025-08-18T20:02:35.450" v="0" actId="2696"/>
          <pc:sldLayoutMkLst>
            <pc:docMk/>
            <pc:sldMasterMk cId="764592735" sldId="2147483672"/>
            <pc:sldLayoutMk cId="68091726" sldId="2147483674"/>
          </pc:sldLayoutMkLst>
        </pc:sldLayoutChg>
        <pc:sldLayoutChg chg="del">
          <pc:chgData name="Crawford, Laurie (VDSS)" userId="27a3a9d4-ea4c-4438-b8cf-4fc1bcf64e13" providerId="ADAL" clId="{97991315-AA9E-4547-80DA-23E2989EA2BC}" dt="2025-08-18T20:02:35.450" v="0" actId="2696"/>
          <pc:sldLayoutMkLst>
            <pc:docMk/>
            <pc:sldMasterMk cId="764592735" sldId="2147483672"/>
            <pc:sldLayoutMk cId="2607497030" sldId="2147483675"/>
          </pc:sldLayoutMkLst>
        </pc:sldLayoutChg>
        <pc:sldLayoutChg chg="del">
          <pc:chgData name="Crawford, Laurie (VDSS)" userId="27a3a9d4-ea4c-4438-b8cf-4fc1bcf64e13" providerId="ADAL" clId="{97991315-AA9E-4547-80DA-23E2989EA2BC}" dt="2025-08-18T20:02:35.450" v="0" actId="2696"/>
          <pc:sldLayoutMkLst>
            <pc:docMk/>
            <pc:sldMasterMk cId="764592735" sldId="2147483672"/>
            <pc:sldLayoutMk cId="3682187542" sldId="2147483676"/>
          </pc:sldLayoutMkLst>
        </pc:sldLayoutChg>
        <pc:sldLayoutChg chg="del">
          <pc:chgData name="Crawford, Laurie (VDSS)" userId="27a3a9d4-ea4c-4438-b8cf-4fc1bcf64e13" providerId="ADAL" clId="{97991315-AA9E-4547-80DA-23E2989EA2BC}" dt="2025-08-18T20:02:35.450" v="0" actId="2696"/>
          <pc:sldLayoutMkLst>
            <pc:docMk/>
            <pc:sldMasterMk cId="764592735" sldId="2147483672"/>
            <pc:sldLayoutMk cId="2537734726" sldId="2147483677"/>
          </pc:sldLayoutMkLst>
        </pc:sldLayoutChg>
        <pc:sldLayoutChg chg="del">
          <pc:chgData name="Crawford, Laurie (VDSS)" userId="27a3a9d4-ea4c-4438-b8cf-4fc1bcf64e13" providerId="ADAL" clId="{97991315-AA9E-4547-80DA-23E2989EA2BC}" dt="2025-08-18T20:02:35.450" v="0" actId="2696"/>
          <pc:sldLayoutMkLst>
            <pc:docMk/>
            <pc:sldMasterMk cId="764592735" sldId="2147483672"/>
            <pc:sldLayoutMk cId="492127788" sldId="2147483678"/>
          </pc:sldLayoutMkLst>
        </pc:sldLayoutChg>
        <pc:sldLayoutChg chg="del">
          <pc:chgData name="Crawford, Laurie (VDSS)" userId="27a3a9d4-ea4c-4438-b8cf-4fc1bcf64e13" providerId="ADAL" clId="{97991315-AA9E-4547-80DA-23E2989EA2BC}" dt="2025-08-18T20:02:35.450" v="0" actId="2696"/>
          <pc:sldLayoutMkLst>
            <pc:docMk/>
            <pc:sldMasterMk cId="764592735" sldId="2147483672"/>
            <pc:sldLayoutMk cId="458211547" sldId="2147483679"/>
          </pc:sldLayoutMkLst>
        </pc:sldLayoutChg>
        <pc:sldLayoutChg chg="del">
          <pc:chgData name="Crawford, Laurie (VDSS)" userId="27a3a9d4-ea4c-4438-b8cf-4fc1bcf64e13" providerId="ADAL" clId="{97991315-AA9E-4547-80DA-23E2989EA2BC}" dt="2025-08-18T20:02:35.450" v="0" actId="2696"/>
          <pc:sldLayoutMkLst>
            <pc:docMk/>
            <pc:sldMasterMk cId="764592735" sldId="2147483672"/>
            <pc:sldLayoutMk cId="1628958674" sldId="2147483680"/>
          </pc:sldLayoutMkLst>
        </pc:sldLayoutChg>
        <pc:sldLayoutChg chg="del">
          <pc:chgData name="Crawford, Laurie (VDSS)" userId="27a3a9d4-ea4c-4438-b8cf-4fc1bcf64e13" providerId="ADAL" clId="{97991315-AA9E-4547-80DA-23E2989EA2BC}" dt="2025-08-18T20:02:35.450" v="0" actId="2696"/>
          <pc:sldLayoutMkLst>
            <pc:docMk/>
            <pc:sldMasterMk cId="764592735" sldId="2147483672"/>
            <pc:sldLayoutMk cId="4029338693" sldId="2147483681"/>
          </pc:sldLayoutMkLst>
        </pc:sldLayoutChg>
        <pc:sldLayoutChg chg="del">
          <pc:chgData name="Crawford, Laurie (VDSS)" userId="27a3a9d4-ea4c-4438-b8cf-4fc1bcf64e13" providerId="ADAL" clId="{97991315-AA9E-4547-80DA-23E2989EA2BC}" dt="2025-08-18T20:02:35.450" v="0" actId="2696"/>
          <pc:sldLayoutMkLst>
            <pc:docMk/>
            <pc:sldMasterMk cId="764592735" sldId="2147483672"/>
            <pc:sldLayoutMk cId="2562178198" sldId="2147483682"/>
          </pc:sldLayoutMkLst>
        </pc:sldLayoutChg>
        <pc:sldLayoutChg chg="del">
          <pc:chgData name="Crawford, Laurie (VDSS)" userId="27a3a9d4-ea4c-4438-b8cf-4fc1bcf64e13" providerId="ADAL" clId="{97991315-AA9E-4547-80DA-23E2989EA2BC}" dt="2025-08-18T20:02:35.450" v="0" actId="2696"/>
          <pc:sldLayoutMkLst>
            <pc:docMk/>
            <pc:sldMasterMk cId="764592735" sldId="2147483672"/>
            <pc:sldLayoutMk cId="1769883632" sldId="2147483683"/>
          </pc:sldLayoutMkLst>
        </pc:sldLayoutChg>
      </pc:sldMaster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2C0E3-9833-43D6-96F6-9AEFA832A188}"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DFF8C52F-6284-4FB7-8AB0-229BFE373ED0}">
      <dgm:prSet custT="1"/>
      <dgm:spPr/>
      <dgm:t>
        <a:bodyPr/>
        <a:lstStyle/>
        <a:p>
          <a:r>
            <a:rPr lang="en-US" sz="2400" b="1" dirty="0"/>
            <a:t>Set the Stage</a:t>
          </a:r>
          <a:endParaRPr lang="en-US" sz="2400" dirty="0"/>
        </a:p>
      </dgm:t>
    </dgm:pt>
    <dgm:pt modelId="{98734645-C9F6-483E-8147-1C74F252BA92}" type="parTrans" cxnId="{12EC40D9-D776-42CC-9742-953B2F8A194B}">
      <dgm:prSet/>
      <dgm:spPr/>
      <dgm:t>
        <a:bodyPr/>
        <a:lstStyle/>
        <a:p>
          <a:endParaRPr lang="en-US"/>
        </a:p>
      </dgm:t>
    </dgm:pt>
    <dgm:pt modelId="{01EE0610-C43E-431C-8A49-6E1FCCA9D1D5}" type="sibTrans" cxnId="{12EC40D9-D776-42CC-9742-953B2F8A194B}">
      <dgm:prSet/>
      <dgm:spPr/>
      <dgm:t>
        <a:bodyPr/>
        <a:lstStyle/>
        <a:p>
          <a:endParaRPr lang="en-US"/>
        </a:p>
      </dgm:t>
    </dgm:pt>
    <dgm:pt modelId="{8498139D-C786-466F-B1AA-03C0D3B8E984}">
      <dgm:prSet custT="1"/>
      <dgm:spPr/>
      <dgm:t>
        <a:bodyPr/>
        <a:lstStyle/>
        <a:p>
          <a:r>
            <a:rPr lang="en-US" sz="2400" dirty="0"/>
            <a:t>Explain that the goal is to create a respectful and safe space. </a:t>
          </a:r>
        </a:p>
      </dgm:t>
    </dgm:pt>
    <dgm:pt modelId="{C6E42383-D806-40B3-8184-5E2DA230383F}" type="parTrans" cxnId="{C6AEF0A8-94E7-4B2A-AF6B-9ACFAF0ED356}">
      <dgm:prSet/>
      <dgm:spPr/>
      <dgm:t>
        <a:bodyPr/>
        <a:lstStyle/>
        <a:p>
          <a:endParaRPr lang="en-US"/>
        </a:p>
      </dgm:t>
    </dgm:pt>
    <dgm:pt modelId="{0C0DAB03-9894-4422-BEAC-924A19B02DFA}" type="sibTrans" cxnId="{C6AEF0A8-94E7-4B2A-AF6B-9ACFAF0ED356}">
      <dgm:prSet/>
      <dgm:spPr/>
      <dgm:t>
        <a:bodyPr/>
        <a:lstStyle/>
        <a:p>
          <a:endParaRPr lang="en-US"/>
        </a:p>
      </dgm:t>
    </dgm:pt>
    <dgm:pt modelId="{0DBD1596-BB10-4D85-BE8A-4746BF5D1E47}">
      <dgm:prSet custT="1"/>
      <dgm:spPr/>
      <dgm:t>
        <a:bodyPr/>
        <a:lstStyle/>
        <a:p>
          <a:r>
            <a:rPr lang="en-US" sz="2400" dirty="0"/>
            <a:t>Emphasize collaboration—everyone’s voice matters. Use a whiteboard, digital doc, or shared space for visibility.</a:t>
          </a:r>
        </a:p>
      </dgm:t>
    </dgm:pt>
    <dgm:pt modelId="{C7AC947A-1310-437F-BE2D-8ADCC6B1C52A}" type="parTrans" cxnId="{C47A2677-1C11-4636-984D-7A3634D42C78}">
      <dgm:prSet/>
      <dgm:spPr/>
      <dgm:t>
        <a:bodyPr/>
        <a:lstStyle/>
        <a:p>
          <a:endParaRPr lang="en-US"/>
        </a:p>
      </dgm:t>
    </dgm:pt>
    <dgm:pt modelId="{C2C8A711-B191-41A9-97C4-15B8004DFCAE}" type="sibTrans" cxnId="{C47A2677-1C11-4636-984D-7A3634D42C78}">
      <dgm:prSet/>
      <dgm:spPr/>
      <dgm:t>
        <a:bodyPr/>
        <a:lstStyle/>
        <a:p>
          <a:endParaRPr lang="en-US"/>
        </a:p>
      </dgm:t>
    </dgm:pt>
    <dgm:pt modelId="{3985F7B8-6D45-49C0-ACE0-A710A386DA10}">
      <dgm:prSet custT="1"/>
      <dgm:spPr/>
      <dgm:t>
        <a:bodyPr/>
        <a:lstStyle/>
        <a:p>
          <a:r>
            <a:rPr lang="en-US" sz="2400" b="1" dirty="0"/>
            <a:t>Reflect on Trust-Building Needs</a:t>
          </a:r>
          <a:endParaRPr lang="en-US" sz="2400" dirty="0"/>
        </a:p>
      </dgm:t>
    </dgm:pt>
    <dgm:pt modelId="{F387E106-9F14-4139-B7F6-FE0186E6FA0A}" type="parTrans" cxnId="{D1F7F7EB-3A81-4428-B632-FE76A50AF223}">
      <dgm:prSet/>
      <dgm:spPr/>
      <dgm:t>
        <a:bodyPr/>
        <a:lstStyle/>
        <a:p>
          <a:endParaRPr lang="en-US"/>
        </a:p>
      </dgm:t>
    </dgm:pt>
    <dgm:pt modelId="{0AB416DC-4A37-48C2-B2B6-BECD0B444A6F}" type="sibTrans" cxnId="{D1F7F7EB-3A81-4428-B632-FE76A50AF223}">
      <dgm:prSet/>
      <dgm:spPr/>
      <dgm:t>
        <a:bodyPr/>
        <a:lstStyle/>
        <a:p>
          <a:endParaRPr lang="en-US"/>
        </a:p>
      </dgm:t>
    </dgm:pt>
    <dgm:pt modelId="{3F63C0A8-95E1-4F94-B409-1ECE0154E8EB}">
      <dgm:prSet custT="1"/>
      <dgm:spPr/>
      <dgm:t>
        <a:bodyPr/>
        <a:lstStyle/>
        <a:p>
          <a:endParaRPr lang="en-US" sz="100" dirty="0"/>
        </a:p>
      </dgm:t>
    </dgm:pt>
    <dgm:pt modelId="{34A06791-893A-4B22-B0ED-4251D7945D82}" type="parTrans" cxnId="{E36AB210-15D5-455E-9162-6FD234272FFD}">
      <dgm:prSet/>
      <dgm:spPr/>
      <dgm:t>
        <a:bodyPr/>
        <a:lstStyle/>
        <a:p>
          <a:endParaRPr lang="en-US"/>
        </a:p>
      </dgm:t>
    </dgm:pt>
    <dgm:pt modelId="{59BF6050-2206-4E3A-B5BF-ED940E3D120B}" type="sibTrans" cxnId="{E36AB210-15D5-455E-9162-6FD234272FFD}">
      <dgm:prSet/>
      <dgm:spPr/>
      <dgm:t>
        <a:bodyPr/>
        <a:lstStyle/>
        <a:p>
          <a:endParaRPr lang="en-US"/>
        </a:p>
      </dgm:t>
    </dgm:pt>
    <dgm:pt modelId="{50387481-9CEF-4ABE-A641-CAB29DC35C43}">
      <dgm:prSet custT="1"/>
      <dgm:spPr/>
      <dgm:t>
        <a:bodyPr/>
        <a:lstStyle/>
        <a:p>
          <a:r>
            <a:rPr lang="en-US" sz="2400" b="1" dirty="0"/>
            <a:t>Brainstorm Trust-Building Behaviors</a:t>
          </a:r>
          <a:endParaRPr lang="en-US" sz="2400" dirty="0"/>
        </a:p>
      </dgm:t>
    </dgm:pt>
    <dgm:pt modelId="{7BBB9D9F-B942-4BD0-8B29-F7C6A33B950E}" type="parTrans" cxnId="{1A8D11E6-D71C-43B8-A169-45F54089AB2B}">
      <dgm:prSet/>
      <dgm:spPr/>
      <dgm:t>
        <a:bodyPr/>
        <a:lstStyle/>
        <a:p>
          <a:endParaRPr lang="en-US"/>
        </a:p>
      </dgm:t>
    </dgm:pt>
    <dgm:pt modelId="{44AF49CF-8A0B-45EA-A772-77229839C627}" type="sibTrans" cxnId="{1A8D11E6-D71C-43B8-A169-45F54089AB2B}">
      <dgm:prSet/>
      <dgm:spPr/>
      <dgm:t>
        <a:bodyPr/>
        <a:lstStyle/>
        <a:p>
          <a:endParaRPr lang="en-US"/>
        </a:p>
      </dgm:t>
    </dgm:pt>
    <dgm:pt modelId="{01A4B47B-A5AB-4CCB-9837-1D35C8E99093}">
      <dgm:prSet custT="1"/>
      <dgm:spPr/>
      <dgm:t>
        <a:bodyPr/>
        <a:lstStyle/>
        <a:p>
          <a:r>
            <a:rPr lang="en-US" sz="2400" dirty="0"/>
            <a:t>Listen carefully without cutting others off. </a:t>
          </a:r>
        </a:p>
      </dgm:t>
    </dgm:pt>
    <dgm:pt modelId="{8A54A7B9-4403-47F7-A137-34646245A9CF}" type="parTrans" cxnId="{BE024FEF-2B6A-41CF-B302-C1ECBAA7E820}">
      <dgm:prSet/>
      <dgm:spPr/>
      <dgm:t>
        <a:bodyPr/>
        <a:lstStyle/>
        <a:p>
          <a:endParaRPr lang="en-US"/>
        </a:p>
      </dgm:t>
    </dgm:pt>
    <dgm:pt modelId="{71E69424-3E2C-4D9F-8110-C91E2A6AEC2E}" type="sibTrans" cxnId="{BE024FEF-2B6A-41CF-B302-C1ECBAA7E820}">
      <dgm:prSet/>
      <dgm:spPr/>
      <dgm:t>
        <a:bodyPr/>
        <a:lstStyle/>
        <a:p>
          <a:endParaRPr lang="en-US"/>
        </a:p>
      </dgm:t>
    </dgm:pt>
    <dgm:pt modelId="{EFFDB90B-B9D3-48F4-BC82-7419F1D4CBF8}">
      <dgm:prSet custT="1"/>
      <dgm:spPr/>
      <dgm:t>
        <a:bodyPr/>
        <a:lstStyle/>
        <a:p>
          <a:r>
            <a:rPr lang="en-US" sz="2400" dirty="0"/>
            <a:t>When do you feel safe speaking in a group?</a:t>
          </a:r>
        </a:p>
      </dgm:t>
    </dgm:pt>
    <dgm:pt modelId="{4916D952-3C82-4DE4-9DD7-E75DC449FF2A}" type="parTrans" cxnId="{5C7C8773-4736-4AB6-8F7E-D42792BF87E0}">
      <dgm:prSet/>
      <dgm:spPr/>
      <dgm:t>
        <a:bodyPr/>
        <a:lstStyle/>
        <a:p>
          <a:endParaRPr lang="en-US"/>
        </a:p>
      </dgm:t>
    </dgm:pt>
    <dgm:pt modelId="{FD1547CC-22C6-42A8-A6D9-2F273FE4FE6A}" type="sibTrans" cxnId="{5C7C8773-4736-4AB6-8F7E-D42792BF87E0}">
      <dgm:prSet/>
      <dgm:spPr/>
      <dgm:t>
        <a:bodyPr/>
        <a:lstStyle/>
        <a:p>
          <a:endParaRPr lang="en-US"/>
        </a:p>
      </dgm:t>
    </dgm:pt>
    <dgm:pt modelId="{35BE10D0-8B70-4433-95B6-D0D4967EF48E}">
      <dgm:prSet custT="1"/>
      <dgm:spPr/>
      <dgm:t>
        <a:bodyPr/>
        <a:lstStyle/>
        <a:p>
          <a:r>
            <a:rPr lang="en-US" sz="2400" dirty="0"/>
            <a:t>What behaviors make you feel respected?</a:t>
          </a:r>
        </a:p>
      </dgm:t>
    </dgm:pt>
    <dgm:pt modelId="{2C906F48-96D7-4C82-99A3-899530057865}" type="sibTrans" cxnId="{1BB8C45C-6A3E-4B64-A13B-C5D633D65217}">
      <dgm:prSet/>
      <dgm:spPr/>
      <dgm:t>
        <a:bodyPr/>
        <a:lstStyle/>
        <a:p>
          <a:endParaRPr lang="en-US"/>
        </a:p>
      </dgm:t>
    </dgm:pt>
    <dgm:pt modelId="{DBDB9131-936A-4134-90C9-67E6D59C39C3}" type="parTrans" cxnId="{1BB8C45C-6A3E-4B64-A13B-C5D633D65217}">
      <dgm:prSet/>
      <dgm:spPr/>
      <dgm:t>
        <a:bodyPr/>
        <a:lstStyle/>
        <a:p>
          <a:endParaRPr lang="en-US"/>
        </a:p>
      </dgm:t>
    </dgm:pt>
    <dgm:pt modelId="{F39E8FEF-4C53-40C2-AB9E-05E05EE7198B}">
      <dgm:prSet custT="1"/>
      <dgm:spPr/>
      <dgm:t>
        <a:bodyPr/>
        <a:lstStyle/>
        <a:p>
          <a:r>
            <a:rPr lang="en-US" sz="2400" dirty="0"/>
            <a:t>What do you need to feel heard</a:t>
          </a:r>
          <a:r>
            <a:rPr lang="en-US" sz="2000" dirty="0"/>
            <a:t>?</a:t>
          </a:r>
        </a:p>
      </dgm:t>
    </dgm:pt>
    <dgm:pt modelId="{068332E0-2628-4852-B60B-557E98CBB6DA}" type="sibTrans" cxnId="{8A63318A-700F-4CF8-A767-B7D90A0E4890}">
      <dgm:prSet/>
      <dgm:spPr/>
      <dgm:t>
        <a:bodyPr/>
        <a:lstStyle/>
        <a:p>
          <a:endParaRPr lang="en-US"/>
        </a:p>
      </dgm:t>
    </dgm:pt>
    <dgm:pt modelId="{7E16AD57-E3E0-437E-ABF9-FE8FDE8B8243}" type="parTrans" cxnId="{8A63318A-700F-4CF8-A767-B7D90A0E4890}">
      <dgm:prSet/>
      <dgm:spPr/>
      <dgm:t>
        <a:bodyPr/>
        <a:lstStyle/>
        <a:p>
          <a:endParaRPr lang="en-US"/>
        </a:p>
      </dgm:t>
    </dgm:pt>
    <dgm:pt modelId="{93643028-346E-4DD1-9A41-EEDC7BEE843B}">
      <dgm:prSet custT="1"/>
      <dgm:spPr/>
      <dgm:t>
        <a:bodyPr/>
        <a:lstStyle/>
        <a:p>
          <a:r>
            <a:rPr lang="en-US" sz="2400" b="0" dirty="0"/>
            <a:t>Respect all experiences and points of view.</a:t>
          </a:r>
          <a:endParaRPr lang="en-US" sz="2400" dirty="0"/>
        </a:p>
      </dgm:t>
    </dgm:pt>
    <dgm:pt modelId="{ECA3D76F-3875-4278-BAC4-0F9292059940}" type="parTrans" cxnId="{A27FF3B1-5485-406D-B8B1-42F9EFE5103F}">
      <dgm:prSet/>
      <dgm:spPr/>
      <dgm:t>
        <a:bodyPr/>
        <a:lstStyle/>
        <a:p>
          <a:endParaRPr lang="en-US"/>
        </a:p>
      </dgm:t>
    </dgm:pt>
    <dgm:pt modelId="{69A26B20-E3EB-46CF-90F0-8A9295CD53A7}" type="sibTrans" cxnId="{A27FF3B1-5485-406D-B8B1-42F9EFE5103F}">
      <dgm:prSet/>
      <dgm:spPr/>
      <dgm:t>
        <a:bodyPr/>
        <a:lstStyle/>
        <a:p>
          <a:endParaRPr lang="en-US"/>
        </a:p>
      </dgm:t>
    </dgm:pt>
    <dgm:pt modelId="{3D1BD2C8-4450-4272-88A9-D61CEF5AA1F7}">
      <dgm:prSet custT="1"/>
      <dgm:spPr/>
      <dgm:t>
        <a:bodyPr/>
        <a:lstStyle/>
        <a:p>
          <a:pPr>
            <a:buFont typeface="Arial" panose="020B0604020202020204" pitchFamily="34" charset="0"/>
            <a:buChar char="•"/>
          </a:pPr>
          <a:r>
            <a:rPr lang="en-US" sz="2400" b="0" dirty="0"/>
            <a:t>Use “I” statements to avoid blame.</a:t>
          </a:r>
        </a:p>
      </dgm:t>
    </dgm:pt>
    <dgm:pt modelId="{49EF2F30-C1F8-4341-BDF1-ED8F6A1F0305}" type="parTrans" cxnId="{9C7E1061-7345-4612-9E29-6CD12098C164}">
      <dgm:prSet/>
      <dgm:spPr/>
      <dgm:t>
        <a:bodyPr/>
        <a:lstStyle/>
        <a:p>
          <a:endParaRPr lang="en-US"/>
        </a:p>
      </dgm:t>
    </dgm:pt>
    <dgm:pt modelId="{2C3A3521-B0BB-48ED-8F92-FA3372D41AEB}" type="sibTrans" cxnId="{9C7E1061-7345-4612-9E29-6CD12098C164}">
      <dgm:prSet/>
      <dgm:spPr/>
      <dgm:t>
        <a:bodyPr/>
        <a:lstStyle/>
        <a:p>
          <a:endParaRPr lang="en-US"/>
        </a:p>
      </dgm:t>
    </dgm:pt>
    <dgm:pt modelId="{24B0130E-A6B1-426B-B7AB-643AB34E0758}" type="pres">
      <dgm:prSet presAssocID="{38A2C0E3-9833-43D6-96F6-9AEFA832A188}" presName="linear" presStyleCnt="0">
        <dgm:presLayoutVars>
          <dgm:dir/>
          <dgm:animLvl val="lvl"/>
          <dgm:resizeHandles val="exact"/>
        </dgm:presLayoutVars>
      </dgm:prSet>
      <dgm:spPr/>
    </dgm:pt>
    <dgm:pt modelId="{458D555C-67F4-4970-9F48-DEEEF85DC439}" type="pres">
      <dgm:prSet presAssocID="{DFF8C52F-6284-4FB7-8AB0-229BFE373ED0}" presName="parentLin" presStyleCnt="0"/>
      <dgm:spPr/>
    </dgm:pt>
    <dgm:pt modelId="{83E9FE3C-9CB1-481C-A2E4-7F8DFAD0B9BB}" type="pres">
      <dgm:prSet presAssocID="{DFF8C52F-6284-4FB7-8AB0-229BFE373ED0}" presName="parentLeftMargin" presStyleLbl="node1" presStyleIdx="0" presStyleCnt="3"/>
      <dgm:spPr/>
    </dgm:pt>
    <dgm:pt modelId="{A71AE348-8908-4D18-B99E-E4ACA4E5FEF7}" type="pres">
      <dgm:prSet presAssocID="{DFF8C52F-6284-4FB7-8AB0-229BFE373ED0}" presName="parentText" presStyleLbl="node1" presStyleIdx="0" presStyleCnt="3">
        <dgm:presLayoutVars>
          <dgm:chMax val="0"/>
          <dgm:bulletEnabled val="1"/>
        </dgm:presLayoutVars>
      </dgm:prSet>
      <dgm:spPr/>
    </dgm:pt>
    <dgm:pt modelId="{79034EAA-B2A3-48B8-A427-4B75BD894E6F}" type="pres">
      <dgm:prSet presAssocID="{DFF8C52F-6284-4FB7-8AB0-229BFE373ED0}" presName="negativeSpace" presStyleCnt="0"/>
      <dgm:spPr/>
    </dgm:pt>
    <dgm:pt modelId="{B716029B-D684-4613-B46D-DCA0CC2CA440}" type="pres">
      <dgm:prSet presAssocID="{DFF8C52F-6284-4FB7-8AB0-229BFE373ED0}" presName="childText" presStyleLbl="conFgAcc1" presStyleIdx="0" presStyleCnt="3">
        <dgm:presLayoutVars>
          <dgm:bulletEnabled val="1"/>
        </dgm:presLayoutVars>
      </dgm:prSet>
      <dgm:spPr/>
    </dgm:pt>
    <dgm:pt modelId="{794D96FF-D7DA-4AEC-B153-67F016F80DC0}" type="pres">
      <dgm:prSet presAssocID="{01EE0610-C43E-431C-8A49-6E1FCCA9D1D5}" presName="spaceBetweenRectangles" presStyleCnt="0"/>
      <dgm:spPr/>
    </dgm:pt>
    <dgm:pt modelId="{3A5E377C-4F23-4DAF-BD3A-0A7C61FEB74D}" type="pres">
      <dgm:prSet presAssocID="{3985F7B8-6D45-49C0-ACE0-A710A386DA10}" presName="parentLin" presStyleCnt="0"/>
      <dgm:spPr/>
    </dgm:pt>
    <dgm:pt modelId="{4DFC7791-F343-4288-9E12-0AE4EB981D5B}" type="pres">
      <dgm:prSet presAssocID="{3985F7B8-6D45-49C0-ACE0-A710A386DA10}" presName="parentLeftMargin" presStyleLbl="node1" presStyleIdx="0" presStyleCnt="3"/>
      <dgm:spPr/>
    </dgm:pt>
    <dgm:pt modelId="{59B46BEC-2D95-411F-B202-65D18725403B}" type="pres">
      <dgm:prSet presAssocID="{3985F7B8-6D45-49C0-ACE0-A710A386DA10}" presName="parentText" presStyleLbl="node1" presStyleIdx="1" presStyleCnt="3" custScaleX="107375">
        <dgm:presLayoutVars>
          <dgm:chMax val="0"/>
          <dgm:bulletEnabled val="1"/>
        </dgm:presLayoutVars>
      </dgm:prSet>
      <dgm:spPr/>
    </dgm:pt>
    <dgm:pt modelId="{5B021CA2-3D46-44DD-A661-C0FF5259979B}" type="pres">
      <dgm:prSet presAssocID="{3985F7B8-6D45-49C0-ACE0-A710A386DA10}" presName="negativeSpace" presStyleCnt="0"/>
      <dgm:spPr/>
    </dgm:pt>
    <dgm:pt modelId="{41EB26EA-B1D4-4F16-9D62-3FBC40420796}" type="pres">
      <dgm:prSet presAssocID="{3985F7B8-6D45-49C0-ACE0-A710A386DA10}" presName="childText" presStyleLbl="conFgAcc1" presStyleIdx="1" presStyleCnt="3">
        <dgm:presLayoutVars>
          <dgm:bulletEnabled val="1"/>
        </dgm:presLayoutVars>
      </dgm:prSet>
      <dgm:spPr/>
    </dgm:pt>
    <dgm:pt modelId="{5DC673E6-DD02-40DB-84DE-B9786D9887FB}" type="pres">
      <dgm:prSet presAssocID="{0AB416DC-4A37-48C2-B2B6-BECD0B444A6F}" presName="spaceBetweenRectangles" presStyleCnt="0"/>
      <dgm:spPr/>
    </dgm:pt>
    <dgm:pt modelId="{A3624822-6FB3-40B9-9D06-09472D6625EF}" type="pres">
      <dgm:prSet presAssocID="{50387481-9CEF-4ABE-A641-CAB29DC35C43}" presName="parentLin" presStyleCnt="0"/>
      <dgm:spPr/>
    </dgm:pt>
    <dgm:pt modelId="{86BB5782-9144-4E71-875A-EAC2A3E2D59D}" type="pres">
      <dgm:prSet presAssocID="{50387481-9CEF-4ABE-A641-CAB29DC35C43}" presName="parentLeftMargin" presStyleLbl="node1" presStyleIdx="1" presStyleCnt="3"/>
      <dgm:spPr/>
    </dgm:pt>
    <dgm:pt modelId="{3A81DD44-1161-4F9D-80B9-591AE77CA97D}" type="pres">
      <dgm:prSet presAssocID="{50387481-9CEF-4ABE-A641-CAB29DC35C43}" presName="parentText" presStyleLbl="node1" presStyleIdx="2" presStyleCnt="3" custScaleX="125555">
        <dgm:presLayoutVars>
          <dgm:chMax val="0"/>
          <dgm:bulletEnabled val="1"/>
        </dgm:presLayoutVars>
      </dgm:prSet>
      <dgm:spPr/>
    </dgm:pt>
    <dgm:pt modelId="{2ADE1651-2537-4962-AFF3-F459909952E8}" type="pres">
      <dgm:prSet presAssocID="{50387481-9CEF-4ABE-A641-CAB29DC35C43}" presName="negativeSpace" presStyleCnt="0"/>
      <dgm:spPr/>
    </dgm:pt>
    <dgm:pt modelId="{E7900BC3-4A21-4913-9A86-7CD19EB41894}" type="pres">
      <dgm:prSet presAssocID="{50387481-9CEF-4ABE-A641-CAB29DC35C43}" presName="childText" presStyleLbl="conFgAcc1" presStyleIdx="2" presStyleCnt="3">
        <dgm:presLayoutVars>
          <dgm:bulletEnabled val="1"/>
        </dgm:presLayoutVars>
      </dgm:prSet>
      <dgm:spPr/>
    </dgm:pt>
  </dgm:ptLst>
  <dgm:cxnLst>
    <dgm:cxn modelId="{A31E350C-E337-475B-929C-CFDEA3EC49A3}" type="presOf" srcId="{0DBD1596-BB10-4D85-BE8A-4746BF5D1E47}" destId="{B716029B-D684-4613-B46D-DCA0CC2CA440}" srcOrd="0" destOrd="1" presId="urn:microsoft.com/office/officeart/2005/8/layout/list1"/>
    <dgm:cxn modelId="{E36AB210-15D5-455E-9162-6FD234272FFD}" srcId="{3985F7B8-6D45-49C0-ACE0-A710A386DA10}" destId="{3F63C0A8-95E1-4F94-B409-1ECE0154E8EB}" srcOrd="0" destOrd="0" parTransId="{34A06791-893A-4B22-B0ED-4251D7945D82}" sibTransId="{59BF6050-2206-4E3A-B5BF-ED940E3D120B}"/>
    <dgm:cxn modelId="{412F0515-CF84-4F36-BBAD-691630AF7484}" type="presOf" srcId="{8498139D-C786-466F-B1AA-03C0D3B8E984}" destId="{B716029B-D684-4613-B46D-DCA0CC2CA440}" srcOrd="0" destOrd="0" presId="urn:microsoft.com/office/officeart/2005/8/layout/list1"/>
    <dgm:cxn modelId="{224E3B2D-159D-4F35-98E4-CEC72F194456}" type="presOf" srcId="{EFFDB90B-B9D3-48F4-BC82-7419F1D4CBF8}" destId="{41EB26EA-B1D4-4F16-9D62-3FBC40420796}" srcOrd="0" destOrd="1" presId="urn:microsoft.com/office/officeart/2005/8/layout/list1"/>
    <dgm:cxn modelId="{C79D7932-B87F-4A4F-A979-F5A65B076E7C}" type="presOf" srcId="{93643028-346E-4DD1-9A41-EEDC7BEE843B}" destId="{E7900BC3-4A21-4913-9A86-7CD19EB41894}" srcOrd="0" destOrd="1" presId="urn:microsoft.com/office/officeart/2005/8/layout/list1"/>
    <dgm:cxn modelId="{BE763D5C-A60C-4449-9337-5A04BA1A899A}" type="presOf" srcId="{3D1BD2C8-4450-4272-88A9-D61CEF5AA1F7}" destId="{E7900BC3-4A21-4913-9A86-7CD19EB41894}" srcOrd="0" destOrd="2" presId="urn:microsoft.com/office/officeart/2005/8/layout/list1"/>
    <dgm:cxn modelId="{1BB8C45C-6A3E-4B64-A13B-C5D633D65217}" srcId="{3985F7B8-6D45-49C0-ACE0-A710A386DA10}" destId="{35BE10D0-8B70-4433-95B6-D0D4967EF48E}" srcOrd="2" destOrd="0" parTransId="{DBDB9131-936A-4134-90C9-67E6D59C39C3}" sibTransId="{2C906F48-96D7-4C82-99A3-899530057865}"/>
    <dgm:cxn modelId="{2CEE8560-5519-4E65-82DD-AB05F0D2ACBC}" type="presOf" srcId="{38A2C0E3-9833-43D6-96F6-9AEFA832A188}" destId="{24B0130E-A6B1-426B-B7AB-643AB34E0758}" srcOrd="0" destOrd="0" presId="urn:microsoft.com/office/officeart/2005/8/layout/list1"/>
    <dgm:cxn modelId="{9C7E1061-7345-4612-9E29-6CD12098C164}" srcId="{50387481-9CEF-4ABE-A641-CAB29DC35C43}" destId="{3D1BD2C8-4450-4272-88A9-D61CEF5AA1F7}" srcOrd="2" destOrd="0" parTransId="{49EF2F30-C1F8-4341-BDF1-ED8F6A1F0305}" sibTransId="{2C3A3521-B0BB-48ED-8F92-FA3372D41AEB}"/>
    <dgm:cxn modelId="{39FF6368-0979-4804-BD94-3EE5DE938F3F}" type="presOf" srcId="{3985F7B8-6D45-49C0-ACE0-A710A386DA10}" destId="{59B46BEC-2D95-411F-B202-65D18725403B}" srcOrd="1" destOrd="0" presId="urn:microsoft.com/office/officeart/2005/8/layout/list1"/>
    <dgm:cxn modelId="{18838B50-346D-453E-8B14-DB1AD229E813}" type="presOf" srcId="{3F63C0A8-95E1-4F94-B409-1ECE0154E8EB}" destId="{41EB26EA-B1D4-4F16-9D62-3FBC40420796}" srcOrd="0" destOrd="0" presId="urn:microsoft.com/office/officeart/2005/8/layout/list1"/>
    <dgm:cxn modelId="{5C7C8773-4736-4AB6-8F7E-D42792BF87E0}" srcId="{3985F7B8-6D45-49C0-ACE0-A710A386DA10}" destId="{EFFDB90B-B9D3-48F4-BC82-7419F1D4CBF8}" srcOrd="1" destOrd="0" parTransId="{4916D952-3C82-4DE4-9DD7-E75DC449FF2A}" sibTransId="{FD1547CC-22C6-42A8-A6D9-2F273FE4FE6A}"/>
    <dgm:cxn modelId="{C47A2677-1C11-4636-984D-7A3634D42C78}" srcId="{DFF8C52F-6284-4FB7-8AB0-229BFE373ED0}" destId="{0DBD1596-BB10-4D85-BE8A-4746BF5D1E47}" srcOrd="1" destOrd="0" parTransId="{C7AC947A-1310-437F-BE2D-8ADCC6B1C52A}" sibTransId="{C2C8A711-B191-41A9-97C4-15B8004DFCAE}"/>
    <dgm:cxn modelId="{D88A2A7F-EE85-4223-8526-DA35F388C5C1}" type="presOf" srcId="{3985F7B8-6D45-49C0-ACE0-A710A386DA10}" destId="{4DFC7791-F343-4288-9E12-0AE4EB981D5B}" srcOrd="0" destOrd="0" presId="urn:microsoft.com/office/officeart/2005/8/layout/list1"/>
    <dgm:cxn modelId="{E6342588-B421-4C39-AD25-1C3D13125F0C}" type="presOf" srcId="{F39E8FEF-4C53-40C2-AB9E-05E05EE7198B}" destId="{41EB26EA-B1D4-4F16-9D62-3FBC40420796}" srcOrd="0" destOrd="3" presId="urn:microsoft.com/office/officeart/2005/8/layout/list1"/>
    <dgm:cxn modelId="{BF5B4D89-326E-4E20-BD77-3DDB4926ED58}" type="presOf" srcId="{35BE10D0-8B70-4433-95B6-D0D4967EF48E}" destId="{41EB26EA-B1D4-4F16-9D62-3FBC40420796}" srcOrd="0" destOrd="2" presId="urn:microsoft.com/office/officeart/2005/8/layout/list1"/>
    <dgm:cxn modelId="{8A63318A-700F-4CF8-A767-B7D90A0E4890}" srcId="{3985F7B8-6D45-49C0-ACE0-A710A386DA10}" destId="{F39E8FEF-4C53-40C2-AB9E-05E05EE7198B}" srcOrd="3" destOrd="0" parTransId="{7E16AD57-E3E0-437E-ABF9-FE8FDE8B8243}" sibTransId="{068332E0-2628-4852-B60B-557E98CBB6DA}"/>
    <dgm:cxn modelId="{B24EA992-D616-40A3-97B6-64DCEC81B3C4}" type="presOf" srcId="{01A4B47B-A5AB-4CCB-9837-1D35C8E99093}" destId="{E7900BC3-4A21-4913-9A86-7CD19EB41894}" srcOrd="0" destOrd="0" presId="urn:microsoft.com/office/officeart/2005/8/layout/list1"/>
    <dgm:cxn modelId="{C6AEF0A8-94E7-4B2A-AF6B-9ACFAF0ED356}" srcId="{DFF8C52F-6284-4FB7-8AB0-229BFE373ED0}" destId="{8498139D-C786-466F-B1AA-03C0D3B8E984}" srcOrd="0" destOrd="0" parTransId="{C6E42383-D806-40B3-8184-5E2DA230383F}" sibTransId="{0C0DAB03-9894-4422-BEAC-924A19B02DFA}"/>
    <dgm:cxn modelId="{9EA285B0-1689-41D2-B0D0-B5A03DED8F19}" type="presOf" srcId="{DFF8C52F-6284-4FB7-8AB0-229BFE373ED0}" destId="{A71AE348-8908-4D18-B99E-E4ACA4E5FEF7}" srcOrd="1" destOrd="0" presId="urn:microsoft.com/office/officeart/2005/8/layout/list1"/>
    <dgm:cxn modelId="{A27FF3B1-5485-406D-B8B1-42F9EFE5103F}" srcId="{50387481-9CEF-4ABE-A641-CAB29DC35C43}" destId="{93643028-346E-4DD1-9A41-EEDC7BEE843B}" srcOrd="1" destOrd="0" parTransId="{ECA3D76F-3875-4278-BAC4-0F9292059940}" sibTransId="{69A26B20-E3EB-46CF-90F0-8A9295CD53A7}"/>
    <dgm:cxn modelId="{E836C3CD-791D-4A55-99A7-2E940A0971C0}" type="presOf" srcId="{DFF8C52F-6284-4FB7-8AB0-229BFE373ED0}" destId="{83E9FE3C-9CB1-481C-A2E4-7F8DFAD0B9BB}" srcOrd="0" destOrd="0" presId="urn:microsoft.com/office/officeart/2005/8/layout/list1"/>
    <dgm:cxn modelId="{12EC40D9-D776-42CC-9742-953B2F8A194B}" srcId="{38A2C0E3-9833-43D6-96F6-9AEFA832A188}" destId="{DFF8C52F-6284-4FB7-8AB0-229BFE373ED0}" srcOrd="0" destOrd="0" parTransId="{98734645-C9F6-483E-8147-1C74F252BA92}" sibTransId="{01EE0610-C43E-431C-8A49-6E1FCCA9D1D5}"/>
    <dgm:cxn modelId="{1A8D11E6-D71C-43B8-A169-45F54089AB2B}" srcId="{38A2C0E3-9833-43D6-96F6-9AEFA832A188}" destId="{50387481-9CEF-4ABE-A641-CAB29DC35C43}" srcOrd="2" destOrd="0" parTransId="{7BBB9D9F-B942-4BD0-8B29-F7C6A33B950E}" sibTransId="{44AF49CF-8A0B-45EA-A772-77229839C627}"/>
    <dgm:cxn modelId="{D5A065E8-084C-4CBF-A3C9-3908764CE6E5}" type="presOf" srcId="{50387481-9CEF-4ABE-A641-CAB29DC35C43}" destId="{3A81DD44-1161-4F9D-80B9-591AE77CA97D}" srcOrd="1" destOrd="0" presId="urn:microsoft.com/office/officeart/2005/8/layout/list1"/>
    <dgm:cxn modelId="{D1F7F7EB-3A81-4428-B632-FE76A50AF223}" srcId="{38A2C0E3-9833-43D6-96F6-9AEFA832A188}" destId="{3985F7B8-6D45-49C0-ACE0-A710A386DA10}" srcOrd="1" destOrd="0" parTransId="{F387E106-9F14-4139-B7F6-FE0186E6FA0A}" sibTransId="{0AB416DC-4A37-48C2-B2B6-BECD0B444A6F}"/>
    <dgm:cxn modelId="{BE024FEF-2B6A-41CF-B302-C1ECBAA7E820}" srcId="{50387481-9CEF-4ABE-A641-CAB29DC35C43}" destId="{01A4B47B-A5AB-4CCB-9837-1D35C8E99093}" srcOrd="0" destOrd="0" parTransId="{8A54A7B9-4403-47F7-A137-34646245A9CF}" sibTransId="{71E69424-3E2C-4D9F-8110-C91E2A6AEC2E}"/>
    <dgm:cxn modelId="{D44614FF-5BFF-4236-98A8-04A192D34E68}" type="presOf" srcId="{50387481-9CEF-4ABE-A641-CAB29DC35C43}" destId="{86BB5782-9144-4E71-875A-EAC2A3E2D59D}" srcOrd="0" destOrd="0" presId="urn:microsoft.com/office/officeart/2005/8/layout/list1"/>
    <dgm:cxn modelId="{8A9020E6-3B72-488A-BCD4-131C5488142C}" type="presParOf" srcId="{24B0130E-A6B1-426B-B7AB-643AB34E0758}" destId="{458D555C-67F4-4970-9F48-DEEEF85DC439}" srcOrd="0" destOrd="0" presId="urn:microsoft.com/office/officeart/2005/8/layout/list1"/>
    <dgm:cxn modelId="{32BBD471-324F-4AD5-9461-F23F54DC1504}" type="presParOf" srcId="{458D555C-67F4-4970-9F48-DEEEF85DC439}" destId="{83E9FE3C-9CB1-481C-A2E4-7F8DFAD0B9BB}" srcOrd="0" destOrd="0" presId="urn:microsoft.com/office/officeart/2005/8/layout/list1"/>
    <dgm:cxn modelId="{58CF8AD0-60BC-4A28-95FD-1F8F48CE422F}" type="presParOf" srcId="{458D555C-67F4-4970-9F48-DEEEF85DC439}" destId="{A71AE348-8908-4D18-B99E-E4ACA4E5FEF7}" srcOrd="1" destOrd="0" presId="urn:microsoft.com/office/officeart/2005/8/layout/list1"/>
    <dgm:cxn modelId="{FDD0189A-6238-44DE-8573-1AFC1842A57D}" type="presParOf" srcId="{24B0130E-A6B1-426B-B7AB-643AB34E0758}" destId="{79034EAA-B2A3-48B8-A427-4B75BD894E6F}" srcOrd="1" destOrd="0" presId="urn:microsoft.com/office/officeart/2005/8/layout/list1"/>
    <dgm:cxn modelId="{D3493186-2202-4762-B33C-62BA5E5D0EE8}" type="presParOf" srcId="{24B0130E-A6B1-426B-B7AB-643AB34E0758}" destId="{B716029B-D684-4613-B46D-DCA0CC2CA440}" srcOrd="2" destOrd="0" presId="urn:microsoft.com/office/officeart/2005/8/layout/list1"/>
    <dgm:cxn modelId="{B69540B1-7C90-4DAC-A6A6-FB5398BF4086}" type="presParOf" srcId="{24B0130E-A6B1-426B-B7AB-643AB34E0758}" destId="{794D96FF-D7DA-4AEC-B153-67F016F80DC0}" srcOrd="3" destOrd="0" presId="urn:microsoft.com/office/officeart/2005/8/layout/list1"/>
    <dgm:cxn modelId="{F1115060-D014-4844-AFDA-27411FA79BB8}" type="presParOf" srcId="{24B0130E-A6B1-426B-B7AB-643AB34E0758}" destId="{3A5E377C-4F23-4DAF-BD3A-0A7C61FEB74D}" srcOrd="4" destOrd="0" presId="urn:microsoft.com/office/officeart/2005/8/layout/list1"/>
    <dgm:cxn modelId="{CDDA0D63-623B-4EB1-85A4-08445B8BBF02}" type="presParOf" srcId="{3A5E377C-4F23-4DAF-BD3A-0A7C61FEB74D}" destId="{4DFC7791-F343-4288-9E12-0AE4EB981D5B}" srcOrd="0" destOrd="0" presId="urn:microsoft.com/office/officeart/2005/8/layout/list1"/>
    <dgm:cxn modelId="{178580C6-CBEC-4022-A59C-931C0E530F60}" type="presParOf" srcId="{3A5E377C-4F23-4DAF-BD3A-0A7C61FEB74D}" destId="{59B46BEC-2D95-411F-B202-65D18725403B}" srcOrd="1" destOrd="0" presId="urn:microsoft.com/office/officeart/2005/8/layout/list1"/>
    <dgm:cxn modelId="{BCB2E4E6-ED57-41FD-A327-8FF994240DD4}" type="presParOf" srcId="{24B0130E-A6B1-426B-B7AB-643AB34E0758}" destId="{5B021CA2-3D46-44DD-A661-C0FF5259979B}" srcOrd="5" destOrd="0" presId="urn:microsoft.com/office/officeart/2005/8/layout/list1"/>
    <dgm:cxn modelId="{D4DF3191-2E64-41C5-A91B-65CAA0E48D95}" type="presParOf" srcId="{24B0130E-A6B1-426B-B7AB-643AB34E0758}" destId="{41EB26EA-B1D4-4F16-9D62-3FBC40420796}" srcOrd="6" destOrd="0" presId="urn:microsoft.com/office/officeart/2005/8/layout/list1"/>
    <dgm:cxn modelId="{2BE3EE18-6F4E-4EFB-9A77-CF0A48136AE7}" type="presParOf" srcId="{24B0130E-A6B1-426B-B7AB-643AB34E0758}" destId="{5DC673E6-DD02-40DB-84DE-B9786D9887FB}" srcOrd="7" destOrd="0" presId="urn:microsoft.com/office/officeart/2005/8/layout/list1"/>
    <dgm:cxn modelId="{45A41F79-AF16-4793-B873-2B4B7CBB3000}" type="presParOf" srcId="{24B0130E-A6B1-426B-B7AB-643AB34E0758}" destId="{A3624822-6FB3-40B9-9D06-09472D6625EF}" srcOrd="8" destOrd="0" presId="urn:microsoft.com/office/officeart/2005/8/layout/list1"/>
    <dgm:cxn modelId="{FF3A8793-CEA5-433D-8B88-F1DE145493A4}" type="presParOf" srcId="{A3624822-6FB3-40B9-9D06-09472D6625EF}" destId="{86BB5782-9144-4E71-875A-EAC2A3E2D59D}" srcOrd="0" destOrd="0" presId="urn:microsoft.com/office/officeart/2005/8/layout/list1"/>
    <dgm:cxn modelId="{3751019F-F409-4885-B24E-10403AC475C5}" type="presParOf" srcId="{A3624822-6FB3-40B9-9D06-09472D6625EF}" destId="{3A81DD44-1161-4F9D-80B9-591AE77CA97D}" srcOrd="1" destOrd="0" presId="urn:microsoft.com/office/officeart/2005/8/layout/list1"/>
    <dgm:cxn modelId="{48A694D6-8624-4B39-A29D-709B9B105DCD}" type="presParOf" srcId="{24B0130E-A6B1-426B-B7AB-643AB34E0758}" destId="{2ADE1651-2537-4962-AFF3-F459909952E8}" srcOrd="9" destOrd="0" presId="urn:microsoft.com/office/officeart/2005/8/layout/list1"/>
    <dgm:cxn modelId="{1F08C006-EE4E-44C6-A8FC-443D6C581A43}" type="presParOf" srcId="{24B0130E-A6B1-426B-B7AB-643AB34E0758}" destId="{E7900BC3-4A21-4913-9A86-7CD19EB4189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A2C0E3-9833-43D6-96F6-9AEFA832A188}"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DFF8C52F-6284-4FB7-8AB0-229BFE373ED0}">
      <dgm:prSet custT="1"/>
      <dgm:spPr/>
      <dgm:t>
        <a:bodyPr/>
        <a:lstStyle/>
        <a:p>
          <a:r>
            <a:rPr lang="en-US" sz="2400" b="1" dirty="0"/>
            <a:t>Review &amp; Refine</a:t>
          </a:r>
          <a:endParaRPr lang="en-US" sz="2400" dirty="0"/>
        </a:p>
      </dgm:t>
    </dgm:pt>
    <dgm:pt modelId="{98734645-C9F6-483E-8147-1C74F252BA92}" type="parTrans" cxnId="{12EC40D9-D776-42CC-9742-953B2F8A194B}">
      <dgm:prSet/>
      <dgm:spPr/>
      <dgm:t>
        <a:bodyPr/>
        <a:lstStyle/>
        <a:p>
          <a:endParaRPr lang="en-US"/>
        </a:p>
      </dgm:t>
    </dgm:pt>
    <dgm:pt modelId="{01EE0610-C43E-431C-8A49-6E1FCCA9D1D5}" type="sibTrans" cxnId="{12EC40D9-D776-42CC-9742-953B2F8A194B}">
      <dgm:prSet/>
      <dgm:spPr/>
      <dgm:t>
        <a:bodyPr/>
        <a:lstStyle/>
        <a:p>
          <a:endParaRPr lang="en-US"/>
        </a:p>
      </dgm:t>
    </dgm:pt>
    <dgm:pt modelId="{8498139D-C786-466F-B1AA-03C0D3B8E984}">
      <dgm:prSet custT="1"/>
      <dgm:spPr/>
      <dgm:t>
        <a:bodyPr/>
        <a:lstStyle/>
        <a:p>
          <a:r>
            <a:rPr lang="en-US" sz="2400" dirty="0"/>
            <a:t>Make sure everyone understands and agrees.</a:t>
          </a:r>
        </a:p>
      </dgm:t>
    </dgm:pt>
    <dgm:pt modelId="{C6E42383-D806-40B3-8184-5E2DA230383F}" type="parTrans" cxnId="{C6AEF0A8-94E7-4B2A-AF6B-9ACFAF0ED356}">
      <dgm:prSet/>
      <dgm:spPr/>
      <dgm:t>
        <a:bodyPr/>
        <a:lstStyle/>
        <a:p>
          <a:endParaRPr lang="en-US"/>
        </a:p>
      </dgm:t>
    </dgm:pt>
    <dgm:pt modelId="{0C0DAB03-9894-4422-BEAC-924A19B02DFA}" type="sibTrans" cxnId="{C6AEF0A8-94E7-4B2A-AF6B-9ACFAF0ED356}">
      <dgm:prSet/>
      <dgm:spPr/>
      <dgm:t>
        <a:bodyPr/>
        <a:lstStyle/>
        <a:p>
          <a:endParaRPr lang="en-US"/>
        </a:p>
      </dgm:t>
    </dgm:pt>
    <dgm:pt modelId="{0DBD1596-BB10-4D85-BE8A-4746BF5D1E47}">
      <dgm:prSet custT="1"/>
      <dgm:spPr/>
      <dgm:t>
        <a:bodyPr/>
        <a:lstStyle/>
        <a:p>
          <a:r>
            <a:rPr lang="en-US" sz="2400" dirty="0"/>
            <a:t>Encourage everyone to share and find common ground.</a:t>
          </a:r>
        </a:p>
      </dgm:t>
    </dgm:pt>
    <dgm:pt modelId="{C7AC947A-1310-437F-BE2D-8ADCC6B1C52A}" type="parTrans" cxnId="{C47A2677-1C11-4636-984D-7A3634D42C78}">
      <dgm:prSet/>
      <dgm:spPr/>
      <dgm:t>
        <a:bodyPr/>
        <a:lstStyle/>
        <a:p>
          <a:endParaRPr lang="en-US"/>
        </a:p>
      </dgm:t>
    </dgm:pt>
    <dgm:pt modelId="{C2C8A711-B191-41A9-97C4-15B8004DFCAE}" type="sibTrans" cxnId="{C47A2677-1C11-4636-984D-7A3634D42C78}">
      <dgm:prSet/>
      <dgm:spPr/>
      <dgm:t>
        <a:bodyPr/>
        <a:lstStyle/>
        <a:p>
          <a:endParaRPr lang="en-US"/>
        </a:p>
      </dgm:t>
    </dgm:pt>
    <dgm:pt modelId="{3985F7B8-6D45-49C0-ACE0-A710A386DA10}">
      <dgm:prSet custT="1"/>
      <dgm:spPr/>
      <dgm:t>
        <a:bodyPr/>
        <a:lstStyle/>
        <a:p>
          <a:r>
            <a:rPr lang="en-US" sz="2400" b="1" dirty="0"/>
            <a:t>Display &amp; Implement</a:t>
          </a:r>
          <a:endParaRPr lang="en-US" sz="2400" dirty="0"/>
        </a:p>
      </dgm:t>
    </dgm:pt>
    <dgm:pt modelId="{F387E106-9F14-4139-B7F6-FE0186E6FA0A}" type="parTrans" cxnId="{D1F7F7EB-3A81-4428-B632-FE76A50AF223}">
      <dgm:prSet/>
      <dgm:spPr/>
      <dgm:t>
        <a:bodyPr/>
        <a:lstStyle/>
        <a:p>
          <a:endParaRPr lang="en-US"/>
        </a:p>
      </dgm:t>
    </dgm:pt>
    <dgm:pt modelId="{0AB416DC-4A37-48C2-B2B6-BECD0B444A6F}" type="sibTrans" cxnId="{D1F7F7EB-3A81-4428-B632-FE76A50AF223}">
      <dgm:prSet/>
      <dgm:spPr/>
      <dgm:t>
        <a:bodyPr/>
        <a:lstStyle/>
        <a:p>
          <a:endParaRPr lang="en-US"/>
        </a:p>
      </dgm:t>
    </dgm:pt>
    <dgm:pt modelId="{3F63C0A8-95E1-4F94-B409-1ECE0154E8EB}">
      <dgm:prSet custT="1"/>
      <dgm:spPr/>
      <dgm:t>
        <a:bodyPr/>
        <a:lstStyle/>
        <a:p>
          <a:r>
            <a:rPr lang="en-US" sz="2400" dirty="0"/>
            <a:t>Share where everyone can see it or send it online.</a:t>
          </a:r>
        </a:p>
      </dgm:t>
    </dgm:pt>
    <dgm:pt modelId="{34A06791-893A-4B22-B0ED-4251D7945D82}" type="parTrans" cxnId="{E36AB210-15D5-455E-9162-6FD234272FFD}">
      <dgm:prSet/>
      <dgm:spPr/>
      <dgm:t>
        <a:bodyPr/>
        <a:lstStyle/>
        <a:p>
          <a:endParaRPr lang="en-US"/>
        </a:p>
      </dgm:t>
    </dgm:pt>
    <dgm:pt modelId="{59BF6050-2206-4E3A-B5BF-ED940E3D120B}" type="sibTrans" cxnId="{E36AB210-15D5-455E-9162-6FD234272FFD}">
      <dgm:prSet/>
      <dgm:spPr/>
      <dgm:t>
        <a:bodyPr/>
        <a:lstStyle/>
        <a:p>
          <a:endParaRPr lang="en-US"/>
        </a:p>
      </dgm:t>
    </dgm:pt>
    <dgm:pt modelId="{33F1F4F1-C577-4EF1-A1EC-116BFBD1E445}">
      <dgm:prSet custT="1"/>
      <dgm:spPr/>
      <dgm:t>
        <a:bodyPr/>
        <a:lstStyle/>
        <a:p>
          <a:r>
            <a:rPr lang="en-US" sz="2400" dirty="0"/>
            <a:t>Give printed copies so it’s easy to follow along.</a:t>
          </a:r>
          <a:endParaRPr lang="en-US" sz="1600" dirty="0"/>
        </a:p>
      </dgm:t>
    </dgm:pt>
    <dgm:pt modelId="{3EDC1FC3-0461-4A91-9EF3-E2B08412F0E7}" type="parTrans" cxnId="{905FB693-2A6D-475A-A1F3-8A05D14CF669}">
      <dgm:prSet/>
      <dgm:spPr/>
      <dgm:t>
        <a:bodyPr/>
        <a:lstStyle/>
        <a:p>
          <a:endParaRPr lang="en-US"/>
        </a:p>
      </dgm:t>
    </dgm:pt>
    <dgm:pt modelId="{7CC04232-7B27-4E98-98DE-288B6000192C}" type="sibTrans" cxnId="{905FB693-2A6D-475A-A1F3-8A05D14CF669}">
      <dgm:prSet/>
      <dgm:spPr/>
      <dgm:t>
        <a:bodyPr/>
        <a:lstStyle/>
        <a:p>
          <a:endParaRPr lang="en-US"/>
        </a:p>
      </dgm:t>
    </dgm:pt>
    <dgm:pt modelId="{50387481-9CEF-4ABE-A641-CAB29DC35C43}">
      <dgm:prSet custT="1"/>
      <dgm:spPr/>
      <dgm:t>
        <a:bodyPr/>
        <a:lstStyle/>
        <a:p>
          <a:r>
            <a:rPr lang="en-US" sz="2400" b="1" dirty="0"/>
            <a:t>Revisit &amp; Reinforce</a:t>
          </a:r>
          <a:endParaRPr lang="en-US" sz="2400" dirty="0"/>
        </a:p>
      </dgm:t>
    </dgm:pt>
    <dgm:pt modelId="{7BBB9D9F-B942-4BD0-8B29-F7C6A33B950E}" type="parTrans" cxnId="{1A8D11E6-D71C-43B8-A169-45F54089AB2B}">
      <dgm:prSet/>
      <dgm:spPr/>
      <dgm:t>
        <a:bodyPr/>
        <a:lstStyle/>
        <a:p>
          <a:endParaRPr lang="en-US"/>
        </a:p>
      </dgm:t>
    </dgm:pt>
    <dgm:pt modelId="{44AF49CF-8A0B-45EA-A772-77229839C627}" type="sibTrans" cxnId="{1A8D11E6-D71C-43B8-A169-45F54089AB2B}">
      <dgm:prSet/>
      <dgm:spPr/>
      <dgm:t>
        <a:bodyPr/>
        <a:lstStyle/>
        <a:p>
          <a:endParaRPr lang="en-US"/>
        </a:p>
      </dgm:t>
    </dgm:pt>
    <dgm:pt modelId="{01A4B47B-A5AB-4CCB-9837-1D35C8E99093}">
      <dgm:prSet custT="1"/>
      <dgm:spPr/>
      <dgm:t>
        <a:bodyPr/>
        <a:lstStyle/>
        <a:p>
          <a:r>
            <a:rPr lang="en-US" sz="2400" dirty="0"/>
            <a:t>Regularly check in and update as needed.</a:t>
          </a:r>
        </a:p>
      </dgm:t>
    </dgm:pt>
    <dgm:pt modelId="{8A54A7B9-4403-47F7-A137-34646245A9CF}" type="parTrans" cxnId="{BE024FEF-2B6A-41CF-B302-C1ECBAA7E820}">
      <dgm:prSet/>
      <dgm:spPr/>
      <dgm:t>
        <a:bodyPr/>
        <a:lstStyle/>
        <a:p>
          <a:endParaRPr lang="en-US"/>
        </a:p>
      </dgm:t>
    </dgm:pt>
    <dgm:pt modelId="{71E69424-3E2C-4D9F-8110-C91E2A6AEC2E}" type="sibTrans" cxnId="{BE024FEF-2B6A-41CF-B302-C1ECBAA7E820}">
      <dgm:prSet/>
      <dgm:spPr/>
      <dgm:t>
        <a:bodyPr/>
        <a:lstStyle/>
        <a:p>
          <a:endParaRPr lang="en-US"/>
        </a:p>
      </dgm:t>
    </dgm:pt>
    <dgm:pt modelId="{7C993FF7-37C7-4C26-8A53-135931E4D40E}">
      <dgm:prSet custT="1"/>
      <dgm:spPr/>
      <dgm:t>
        <a:bodyPr/>
        <a:lstStyle/>
        <a:p>
          <a:r>
            <a:rPr lang="en-US" sz="2400" b="1" dirty="0"/>
            <a:t> Commitment to the Agreement</a:t>
          </a:r>
          <a:endParaRPr lang="en-US" sz="2400" dirty="0"/>
        </a:p>
      </dgm:t>
    </dgm:pt>
    <dgm:pt modelId="{FD752212-625C-47AE-AAE6-1763FC6391C8}" type="parTrans" cxnId="{71899148-CF55-42D2-A132-A6CCD69300E1}">
      <dgm:prSet/>
      <dgm:spPr/>
      <dgm:t>
        <a:bodyPr/>
        <a:lstStyle/>
        <a:p>
          <a:endParaRPr lang="en-US"/>
        </a:p>
      </dgm:t>
    </dgm:pt>
    <dgm:pt modelId="{821B3BEE-668A-40DD-A187-8AFC2BC428BB}" type="sibTrans" cxnId="{71899148-CF55-42D2-A132-A6CCD69300E1}">
      <dgm:prSet/>
      <dgm:spPr/>
      <dgm:t>
        <a:bodyPr/>
        <a:lstStyle/>
        <a:p>
          <a:endParaRPr lang="en-US"/>
        </a:p>
      </dgm:t>
    </dgm:pt>
    <dgm:pt modelId="{8644CE78-3A90-41B6-976C-A92E97A8A0D5}">
      <dgm:prSet custT="1"/>
      <dgm:spPr/>
      <dgm:t>
        <a:bodyPr/>
        <a:lstStyle/>
        <a:p>
          <a:r>
            <a:rPr lang="en-US" sz="2400" dirty="0"/>
            <a:t>By co-creating a trauma-informed trust agreement, helps to build safety, respect, and ready to work as a team. </a:t>
          </a:r>
        </a:p>
      </dgm:t>
    </dgm:pt>
    <dgm:pt modelId="{343C2BCF-3479-4DC4-9DD1-8C4B388AF988}" type="parTrans" cxnId="{05C15697-2A41-4FA1-8A53-3374BC67E777}">
      <dgm:prSet/>
      <dgm:spPr/>
      <dgm:t>
        <a:bodyPr/>
        <a:lstStyle/>
        <a:p>
          <a:endParaRPr lang="en-US"/>
        </a:p>
      </dgm:t>
    </dgm:pt>
    <dgm:pt modelId="{70EB962E-ED36-4B17-A35E-3F18105BFDF6}" type="sibTrans" cxnId="{05C15697-2A41-4FA1-8A53-3374BC67E777}">
      <dgm:prSet/>
      <dgm:spPr/>
      <dgm:t>
        <a:bodyPr/>
        <a:lstStyle/>
        <a:p>
          <a:endParaRPr lang="en-US"/>
        </a:p>
      </dgm:t>
    </dgm:pt>
    <dgm:pt modelId="{24B0130E-A6B1-426B-B7AB-643AB34E0758}" type="pres">
      <dgm:prSet presAssocID="{38A2C0E3-9833-43D6-96F6-9AEFA832A188}" presName="linear" presStyleCnt="0">
        <dgm:presLayoutVars>
          <dgm:dir/>
          <dgm:animLvl val="lvl"/>
          <dgm:resizeHandles val="exact"/>
        </dgm:presLayoutVars>
      </dgm:prSet>
      <dgm:spPr/>
    </dgm:pt>
    <dgm:pt modelId="{458D555C-67F4-4970-9F48-DEEEF85DC439}" type="pres">
      <dgm:prSet presAssocID="{DFF8C52F-6284-4FB7-8AB0-229BFE373ED0}" presName="parentLin" presStyleCnt="0"/>
      <dgm:spPr/>
    </dgm:pt>
    <dgm:pt modelId="{83E9FE3C-9CB1-481C-A2E4-7F8DFAD0B9BB}" type="pres">
      <dgm:prSet presAssocID="{DFF8C52F-6284-4FB7-8AB0-229BFE373ED0}" presName="parentLeftMargin" presStyleLbl="node1" presStyleIdx="0" presStyleCnt="4"/>
      <dgm:spPr/>
    </dgm:pt>
    <dgm:pt modelId="{A71AE348-8908-4D18-B99E-E4ACA4E5FEF7}" type="pres">
      <dgm:prSet presAssocID="{DFF8C52F-6284-4FB7-8AB0-229BFE373ED0}" presName="parentText" presStyleLbl="node1" presStyleIdx="0" presStyleCnt="4">
        <dgm:presLayoutVars>
          <dgm:chMax val="0"/>
          <dgm:bulletEnabled val="1"/>
        </dgm:presLayoutVars>
      </dgm:prSet>
      <dgm:spPr/>
    </dgm:pt>
    <dgm:pt modelId="{79034EAA-B2A3-48B8-A427-4B75BD894E6F}" type="pres">
      <dgm:prSet presAssocID="{DFF8C52F-6284-4FB7-8AB0-229BFE373ED0}" presName="negativeSpace" presStyleCnt="0"/>
      <dgm:spPr/>
    </dgm:pt>
    <dgm:pt modelId="{B716029B-D684-4613-B46D-DCA0CC2CA440}" type="pres">
      <dgm:prSet presAssocID="{DFF8C52F-6284-4FB7-8AB0-229BFE373ED0}" presName="childText" presStyleLbl="conFgAcc1" presStyleIdx="0" presStyleCnt="4">
        <dgm:presLayoutVars>
          <dgm:bulletEnabled val="1"/>
        </dgm:presLayoutVars>
      </dgm:prSet>
      <dgm:spPr/>
    </dgm:pt>
    <dgm:pt modelId="{794D96FF-D7DA-4AEC-B153-67F016F80DC0}" type="pres">
      <dgm:prSet presAssocID="{01EE0610-C43E-431C-8A49-6E1FCCA9D1D5}" presName="spaceBetweenRectangles" presStyleCnt="0"/>
      <dgm:spPr/>
    </dgm:pt>
    <dgm:pt modelId="{3A5E377C-4F23-4DAF-BD3A-0A7C61FEB74D}" type="pres">
      <dgm:prSet presAssocID="{3985F7B8-6D45-49C0-ACE0-A710A386DA10}" presName="parentLin" presStyleCnt="0"/>
      <dgm:spPr/>
    </dgm:pt>
    <dgm:pt modelId="{4DFC7791-F343-4288-9E12-0AE4EB981D5B}" type="pres">
      <dgm:prSet presAssocID="{3985F7B8-6D45-49C0-ACE0-A710A386DA10}" presName="parentLeftMargin" presStyleLbl="node1" presStyleIdx="0" presStyleCnt="4"/>
      <dgm:spPr/>
    </dgm:pt>
    <dgm:pt modelId="{59B46BEC-2D95-411F-B202-65D18725403B}" type="pres">
      <dgm:prSet presAssocID="{3985F7B8-6D45-49C0-ACE0-A710A386DA10}" presName="parentText" presStyleLbl="node1" presStyleIdx="1" presStyleCnt="4">
        <dgm:presLayoutVars>
          <dgm:chMax val="0"/>
          <dgm:bulletEnabled val="1"/>
        </dgm:presLayoutVars>
      </dgm:prSet>
      <dgm:spPr/>
    </dgm:pt>
    <dgm:pt modelId="{5B021CA2-3D46-44DD-A661-C0FF5259979B}" type="pres">
      <dgm:prSet presAssocID="{3985F7B8-6D45-49C0-ACE0-A710A386DA10}" presName="negativeSpace" presStyleCnt="0"/>
      <dgm:spPr/>
    </dgm:pt>
    <dgm:pt modelId="{41EB26EA-B1D4-4F16-9D62-3FBC40420796}" type="pres">
      <dgm:prSet presAssocID="{3985F7B8-6D45-49C0-ACE0-A710A386DA10}" presName="childText" presStyleLbl="conFgAcc1" presStyleIdx="1" presStyleCnt="4">
        <dgm:presLayoutVars>
          <dgm:bulletEnabled val="1"/>
        </dgm:presLayoutVars>
      </dgm:prSet>
      <dgm:spPr/>
    </dgm:pt>
    <dgm:pt modelId="{5DC673E6-DD02-40DB-84DE-B9786D9887FB}" type="pres">
      <dgm:prSet presAssocID="{0AB416DC-4A37-48C2-B2B6-BECD0B444A6F}" presName="spaceBetweenRectangles" presStyleCnt="0"/>
      <dgm:spPr/>
    </dgm:pt>
    <dgm:pt modelId="{A3624822-6FB3-40B9-9D06-09472D6625EF}" type="pres">
      <dgm:prSet presAssocID="{50387481-9CEF-4ABE-A641-CAB29DC35C43}" presName="parentLin" presStyleCnt="0"/>
      <dgm:spPr/>
    </dgm:pt>
    <dgm:pt modelId="{86BB5782-9144-4E71-875A-EAC2A3E2D59D}" type="pres">
      <dgm:prSet presAssocID="{50387481-9CEF-4ABE-A641-CAB29DC35C43}" presName="parentLeftMargin" presStyleLbl="node1" presStyleIdx="1" presStyleCnt="4"/>
      <dgm:spPr/>
    </dgm:pt>
    <dgm:pt modelId="{3A81DD44-1161-4F9D-80B9-591AE77CA97D}" type="pres">
      <dgm:prSet presAssocID="{50387481-9CEF-4ABE-A641-CAB29DC35C43}" presName="parentText" presStyleLbl="node1" presStyleIdx="2" presStyleCnt="4">
        <dgm:presLayoutVars>
          <dgm:chMax val="0"/>
          <dgm:bulletEnabled val="1"/>
        </dgm:presLayoutVars>
      </dgm:prSet>
      <dgm:spPr/>
    </dgm:pt>
    <dgm:pt modelId="{2ADE1651-2537-4962-AFF3-F459909952E8}" type="pres">
      <dgm:prSet presAssocID="{50387481-9CEF-4ABE-A641-CAB29DC35C43}" presName="negativeSpace" presStyleCnt="0"/>
      <dgm:spPr/>
    </dgm:pt>
    <dgm:pt modelId="{E7900BC3-4A21-4913-9A86-7CD19EB41894}" type="pres">
      <dgm:prSet presAssocID="{50387481-9CEF-4ABE-A641-CAB29DC35C43}" presName="childText" presStyleLbl="conFgAcc1" presStyleIdx="2" presStyleCnt="4">
        <dgm:presLayoutVars>
          <dgm:bulletEnabled val="1"/>
        </dgm:presLayoutVars>
      </dgm:prSet>
      <dgm:spPr/>
    </dgm:pt>
    <dgm:pt modelId="{2BD604BC-73AF-4C09-BBDD-AC5ED2B258F9}" type="pres">
      <dgm:prSet presAssocID="{44AF49CF-8A0B-45EA-A772-77229839C627}" presName="spaceBetweenRectangles" presStyleCnt="0"/>
      <dgm:spPr/>
    </dgm:pt>
    <dgm:pt modelId="{B2A07008-4723-4896-AF8C-71F46E0EF6DF}" type="pres">
      <dgm:prSet presAssocID="{7C993FF7-37C7-4C26-8A53-135931E4D40E}" presName="parentLin" presStyleCnt="0"/>
      <dgm:spPr/>
    </dgm:pt>
    <dgm:pt modelId="{8FA9BC36-8D01-4FD3-ACF3-AD0BFA02C53C}" type="pres">
      <dgm:prSet presAssocID="{7C993FF7-37C7-4C26-8A53-135931E4D40E}" presName="parentLeftMargin" presStyleLbl="node1" presStyleIdx="2" presStyleCnt="4"/>
      <dgm:spPr/>
    </dgm:pt>
    <dgm:pt modelId="{5690219D-8C48-453E-8D26-E674AB324304}" type="pres">
      <dgm:prSet presAssocID="{7C993FF7-37C7-4C26-8A53-135931E4D40E}" presName="parentText" presStyleLbl="node1" presStyleIdx="3" presStyleCnt="4">
        <dgm:presLayoutVars>
          <dgm:chMax val="0"/>
          <dgm:bulletEnabled val="1"/>
        </dgm:presLayoutVars>
      </dgm:prSet>
      <dgm:spPr/>
    </dgm:pt>
    <dgm:pt modelId="{C0D5152B-F7D6-49C1-8BEF-12690377783C}" type="pres">
      <dgm:prSet presAssocID="{7C993FF7-37C7-4C26-8A53-135931E4D40E}" presName="negativeSpace" presStyleCnt="0"/>
      <dgm:spPr/>
    </dgm:pt>
    <dgm:pt modelId="{7EDF0906-84A0-46AC-824D-29A925FBDF28}" type="pres">
      <dgm:prSet presAssocID="{7C993FF7-37C7-4C26-8A53-135931E4D40E}" presName="childText" presStyleLbl="conFgAcc1" presStyleIdx="3" presStyleCnt="4">
        <dgm:presLayoutVars>
          <dgm:bulletEnabled val="1"/>
        </dgm:presLayoutVars>
      </dgm:prSet>
      <dgm:spPr/>
    </dgm:pt>
  </dgm:ptLst>
  <dgm:cxnLst>
    <dgm:cxn modelId="{A31E350C-E337-475B-929C-CFDEA3EC49A3}" type="presOf" srcId="{0DBD1596-BB10-4D85-BE8A-4746BF5D1E47}" destId="{B716029B-D684-4613-B46D-DCA0CC2CA440}" srcOrd="0" destOrd="1" presId="urn:microsoft.com/office/officeart/2005/8/layout/list1"/>
    <dgm:cxn modelId="{E36AB210-15D5-455E-9162-6FD234272FFD}" srcId="{3985F7B8-6D45-49C0-ACE0-A710A386DA10}" destId="{3F63C0A8-95E1-4F94-B409-1ECE0154E8EB}" srcOrd="0" destOrd="0" parTransId="{34A06791-893A-4B22-B0ED-4251D7945D82}" sibTransId="{59BF6050-2206-4E3A-B5BF-ED940E3D120B}"/>
    <dgm:cxn modelId="{412F0515-CF84-4F36-BBAD-691630AF7484}" type="presOf" srcId="{8498139D-C786-466F-B1AA-03C0D3B8E984}" destId="{B716029B-D684-4613-B46D-DCA0CC2CA440}" srcOrd="0" destOrd="0" presId="urn:microsoft.com/office/officeart/2005/8/layout/list1"/>
    <dgm:cxn modelId="{2CEE8560-5519-4E65-82DD-AB05F0D2ACBC}" type="presOf" srcId="{38A2C0E3-9833-43D6-96F6-9AEFA832A188}" destId="{24B0130E-A6B1-426B-B7AB-643AB34E0758}" srcOrd="0" destOrd="0" presId="urn:microsoft.com/office/officeart/2005/8/layout/list1"/>
    <dgm:cxn modelId="{39FF6368-0979-4804-BD94-3EE5DE938F3F}" type="presOf" srcId="{3985F7B8-6D45-49C0-ACE0-A710A386DA10}" destId="{59B46BEC-2D95-411F-B202-65D18725403B}" srcOrd="1" destOrd="0" presId="urn:microsoft.com/office/officeart/2005/8/layout/list1"/>
    <dgm:cxn modelId="{71899148-CF55-42D2-A132-A6CCD69300E1}" srcId="{38A2C0E3-9833-43D6-96F6-9AEFA832A188}" destId="{7C993FF7-37C7-4C26-8A53-135931E4D40E}" srcOrd="3" destOrd="0" parTransId="{FD752212-625C-47AE-AAE6-1763FC6391C8}" sibTransId="{821B3BEE-668A-40DD-A187-8AFC2BC428BB}"/>
    <dgm:cxn modelId="{0F96576C-2469-4AFF-8ADC-44FE6F62C0E4}" type="presOf" srcId="{8644CE78-3A90-41B6-976C-A92E97A8A0D5}" destId="{7EDF0906-84A0-46AC-824D-29A925FBDF28}" srcOrd="0" destOrd="0" presId="urn:microsoft.com/office/officeart/2005/8/layout/list1"/>
    <dgm:cxn modelId="{18838B50-346D-453E-8B14-DB1AD229E813}" type="presOf" srcId="{3F63C0A8-95E1-4F94-B409-1ECE0154E8EB}" destId="{41EB26EA-B1D4-4F16-9D62-3FBC40420796}" srcOrd="0" destOrd="0" presId="urn:microsoft.com/office/officeart/2005/8/layout/list1"/>
    <dgm:cxn modelId="{C47A2677-1C11-4636-984D-7A3634D42C78}" srcId="{DFF8C52F-6284-4FB7-8AB0-229BFE373ED0}" destId="{0DBD1596-BB10-4D85-BE8A-4746BF5D1E47}" srcOrd="1" destOrd="0" parTransId="{C7AC947A-1310-437F-BE2D-8ADCC6B1C52A}" sibTransId="{C2C8A711-B191-41A9-97C4-15B8004DFCAE}"/>
    <dgm:cxn modelId="{134CA27A-8C85-44DB-A7CF-77CDEF947AB3}" type="presOf" srcId="{7C993FF7-37C7-4C26-8A53-135931E4D40E}" destId="{8FA9BC36-8D01-4FD3-ACF3-AD0BFA02C53C}" srcOrd="0" destOrd="0" presId="urn:microsoft.com/office/officeart/2005/8/layout/list1"/>
    <dgm:cxn modelId="{D88A2A7F-EE85-4223-8526-DA35F388C5C1}" type="presOf" srcId="{3985F7B8-6D45-49C0-ACE0-A710A386DA10}" destId="{4DFC7791-F343-4288-9E12-0AE4EB981D5B}" srcOrd="0" destOrd="0" presId="urn:microsoft.com/office/officeart/2005/8/layout/list1"/>
    <dgm:cxn modelId="{B24EA992-D616-40A3-97B6-64DCEC81B3C4}" type="presOf" srcId="{01A4B47B-A5AB-4CCB-9837-1D35C8E99093}" destId="{E7900BC3-4A21-4913-9A86-7CD19EB41894}" srcOrd="0" destOrd="0" presId="urn:microsoft.com/office/officeart/2005/8/layout/list1"/>
    <dgm:cxn modelId="{905FB693-2A6D-475A-A1F3-8A05D14CF669}" srcId="{3985F7B8-6D45-49C0-ACE0-A710A386DA10}" destId="{33F1F4F1-C577-4EF1-A1EC-116BFBD1E445}" srcOrd="1" destOrd="0" parTransId="{3EDC1FC3-0461-4A91-9EF3-E2B08412F0E7}" sibTransId="{7CC04232-7B27-4E98-98DE-288B6000192C}"/>
    <dgm:cxn modelId="{05C15697-2A41-4FA1-8A53-3374BC67E777}" srcId="{7C993FF7-37C7-4C26-8A53-135931E4D40E}" destId="{8644CE78-3A90-41B6-976C-A92E97A8A0D5}" srcOrd="0" destOrd="0" parTransId="{343C2BCF-3479-4DC4-9DD1-8C4B388AF988}" sibTransId="{70EB962E-ED36-4B17-A35E-3F18105BFDF6}"/>
    <dgm:cxn modelId="{FF6E57A6-588F-4716-BBCE-57BCA0C5308A}" type="presOf" srcId="{33F1F4F1-C577-4EF1-A1EC-116BFBD1E445}" destId="{41EB26EA-B1D4-4F16-9D62-3FBC40420796}" srcOrd="0" destOrd="1" presId="urn:microsoft.com/office/officeart/2005/8/layout/list1"/>
    <dgm:cxn modelId="{C6AEF0A8-94E7-4B2A-AF6B-9ACFAF0ED356}" srcId="{DFF8C52F-6284-4FB7-8AB0-229BFE373ED0}" destId="{8498139D-C786-466F-B1AA-03C0D3B8E984}" srcOrd="0" destOrd="0" parTransId="{C6E42383-D806-40B3-8184-5E2DA230383F}" sibTransId="{0C0DAB03-9894-4422-BEAC-924A19B02DFA}"/>
    <dgm:cxn modelId="{C8415FAB-E51A-4C11-A292-DEBEC5087AE8}" type="presOf" srcId="{7C993FF7-37C7-4C26-8A53-135931E4D40E}" destId="{5690219D-8C48-453E-8D26-E674AB324304}" srcOrd="1" destOrd="0" presId="urn:microsoft.com/office/officeart/2005/8/layout/list1"/>
    <dgm:cxn modelId="{9EA285B0-1689-41D2-B0D0-B5A03DED8F19}" type="presOf" srcId="{DFF8C52F-6284-4FB7-8AB0-229BFE373ED0}" destId="{A71AE348-8908-4D18-B99E-E4ACA4E5FEF7}" srcOrd="1" destOrd="0" presId="urn:microsoft.com/office/officeart/2005/8/layout/list1"/>
    <dgm:cxn modelId="{E836C3CD-791D-4A55-99A7-2E940A0971C0}" type="presOf" srcId="{DFF8C52F-6284-4FB7-8AB0-229BFE373ED0}" destId="{83E9FE3C-9CB1-481C-A2E4-7F8DFAD0B9BB}" srcOrd="0" destOrd="0" presId="urn:microsoft.com/office/officeart/2005/8/layout/list1"/>
    <dgm:cxn modelId="{12EC40D9-D776-42CC-9742-953B2F8A194B}" srcId="{38A2C0E3-9833-43D6-96F6-9AEFA832A188}" destId="{DFF8C52F-6284-4FB7-8AB0-229BFE373ED0}" srcOrd="0" destOrd="0" parTransId="{98734645-C9F6-483E-8147-1C74F252BA92}" sibTransId="{01EE0610-C43E-431C-8A49-6E1FCCA9D1D5}"/>
    <dgm:cxn modelId="{1A8D11E6-D71C-43B8-A169-45F54089AB2B}" srcId="{38A2C0E3-9833-43D6-96F6-9AEFA832A188}" destId="{50387481-9CEF-4ABE-A641-CAB29DC35C43}" srcOrd="2" destOrd="0" parTransId="{7BBB9D9F-B942-4BD0-8B29-F7C6A33B950E}" sibTransId="{44AF49CF-8A0B-45EA-A772-77229839C627}"/>
    <dgm:cxn modelId="{D5A065E8-084C-4CBF-A3C9-3908764CE6E5}" type="presOf" srcId="{50387481-9CEF-4ABE-A641-CAB29DC35C43}" destId="{3A81DD44-1161-4F9D-80B9-591AE77CA97D}" srcOrd="1" destOrd="0" presId="urn:microsoft.com/office/officeart/2005/8/layout/list1"/>
    <dgm:cxn modelId="{D1F7F7EB-3A81-4428-B632-FE76A50AF223}" srcId="{38A2C0E3-9833-43D6-96F6-9AEFA832A188}" destId="{3985F7B8-6D45-49C0-ACE0-A710A386DA10}" srcOrd="1" destOrd="0" parTransId="{F387E106-9F14-4139-B7F6-FE0186E6FA0A}" sibTransId="{0AB416DC-4A37-48C2-B2B6-BECD0B444A6F}"/>
    <dgm:cxn modelId="{BE024FEF-2B6A-41CF-B302-C1ECBAA7E820}" srcId="{50387481-9CEF-4ABE-A641-CAB29DC35C43}" destId="{01A4B47B-A5AB-4CCB-9837-1D35C8E99093}" srcOrd="0" destOrd="0" parTransId="{8A54A7B9-4403-47F7-A137-34646245A9CF}" sibTransId="{71E69424-3E2C-4D9F-8110-C91E2A6AEC2E}"/>
    <dgm:cxn modelId="{D44614FF-5BFF-4236-98A8-04A192D34E68}" type="presOf" srcId="{50387481-9CEF-4ABE-A641-CAB29DC35C43}" destId="{86BB5782-9144-4E71-875A-EAC2A3E2D59D}" srcOrd="0" destOrd="0" presId="urn:microsoft.com/office/officeart/2005/8/layout/list1"/>
    <dgm:cxn modelId="{8A9020E6-3B72-488A-BCD4-131C5488142C}" type="presParOf" srcId="{24B0130E-A6B1-426B-B7AB-643AB34E0758}" destId="{458D555C-67F4-4970-9F48-DEEEF85DC439}" srcOrd="0" destOrd="0" presId="urn:microsoft.com/office/officeart/2005/8/layout/list1"/>
    <dgm:cxn modelId="{32BBD471-324F-4AD5-9461-F23F54DC1504}" type="presParOf" srcId="{458D555C-67F4-4970-9F48-DEEEF85DC439}" destId="{83E9FE3C-9CB1-481C-A2E4-7F8DFAD0B9BB}" srcOrd="0" destOrd="0" presId="urn:microsoft.com/office/officeart/2005/8/layout/list1"/>
    <dgm:cxn modelId="{58CF8AD0-60BC-4A28-95FD-1F8F48CE422F}" type="presParOf" srcId="{458D555C-67F4-4970-9F48-DEEEF85DC439}" destId="{A71AE348-8908-4D18-B99E-E4ACA4E5FEF7}" srcOrd="1" destOrd="0" presId="urn:microsoft.com/office/officeart/2005/8/layout/list1"/>
    <dgm:cxn modelId="{FDD0189A-6238-44DE-8573-1AFC1842A57D}" type="presParOf" srcId="{24B0130E-A6B1-426B-B7AB-643AB34E0758}" destId="{79034EAA-B2A3-48B8-A427-4B75BD894E6F}" srcOrd="1" destOrd="0" presId="urn:microsoft.com/office/officeart/2005/8/layout/list1"/>
    <dgm:cxn modelId="{D3493186-2202-4762-B33C-62BA5E5D0EE8}" type="presParOf" srcId="{24B0130E-A6B1-426B-B7AB-643AB34E0758}" destId="{B716029B-D684-4613-B46D-DCA0CC2CA440}" srcOrd="2" destOrd="0" presId="urn:microsoft.com/office/officeart/2005/8/layout/list1"/>
    <dgm:cxn modelId="{B69540B1-7C90-4DAC-A6A6-FB5398BF4086}" type="presParOf" srcId="{24B0130E-A6B1-426B-B7AB-643AB34E0758}" destId="{794D96FF-D7DA-4AEC-B153-67F016F80DC0}" srcOrd="3" destOrd="0" presId="urn:microsoft.com/office/officeart/2005/8/layout/list1"/>
    <dgm:cxn modelId="{F1115060-D014-4844-AFDA-27411FA79BB8}" type="presParOf" srcId="{24B0130E-A6B1-426B-B7AB-643AB34E0758}" destId="{3A5E377C-4F23-4DAF-BD3A-0A7C61FEB74D}" srcOrd="4" destOrd="0" presId="urn:microsoft.com/office/officeart/2005/8/layout/list1"/>
    <dgm:cxn modelId="{CDDA0D63-623B-4EB1-85A4-08445B8BBF02}" type="presParOf" srcId="{3A5E377C-4F23-4DAF-BD3A-0A7C61FEB74D}" destId="{4DFC7791-F343-4288-9E12-0AE4EB981D5B}" srcOrd="0" destOrd="0" presId="urn:microsoft.com/office/officeart/2005/8/layout/list1"/>
    <dgm:cxn modelId="{178580C6-CBEC-4022-A59C-931C0E530F60}" type="presParOf" srcId="{3A5E377C-4F23-4DAF-BD3A-0A7C61FEB74D}" destId="{59B46BEC-2D95-411F-B202-65D18725403B}" srcOrd="1" destOrd="0" presId="urn:microsoft.com/office/officeart/2005/8/layout/list1"/>
    <dgm:cxn modelId="{BCB2E4E6-ED57-41FD-A327-8FF994240DD4}" type="presParOf" srcId="{24B0130E-A6B1-426B-B7AB-643AB34E0758}" destId="{5B021CA2-3D46-44DD-A661-C0FF5259979B}" srcOrd="5" destOrd="0" presId="urn:microsoft.com/office/officeart/2005/8/layout/list1"/>
    <dgm:cxn modelId="{D4DF3191-2E64-41C5-A91B-65CAA0E48D95}" type="presParOf" srcId="{24B0130E-A6B1-426B-B7AB-643AB34E0758}" destId="{41EB26EA-B1D4-4F16-9D62-3FBC40420796}" srcOrd="6" destOrd="0" presId="urn:microsoft.com/office/officeart/2005/8/layout/list1"/>
    <dgm:cxn modelId="{2BE3EE18-6F4E-4EFB-9A77-CF0A48136AE7}" type="presParOf" srcId="{24B0130E-A6B1-426B-B7AB-643AB34E0758}" destId="{5DC673E6-DD02-40DB-84DE-B9786D9887FB}" srcOrd="7" destOrd="0" presId="urn:microsoft.com/office/officeart/2005/8/layout/list1"/>
    <dgm:cxn modelId="{45A41F79-AF16-4793-B873-2B4B7CBB3000}" type="presParOf" srcId="{24B0130E-A6B1-426B-B7AB-643AB34E0758}" destId="{A3624822-6FB3-40B9-9D06-09472D6625EF}" srcOrd="8" destOrd="0" presId="urn:microsoft.com/office/officeart/2005/8/layout/list1"/>
    <dgm:cxn modelId="{FF3A8793-CEA5-433D-8B88-F1DE145493A4}" type="presParOf" srcId="{A3624822-6FB3-40B9-9D06-09472D6625EF}" destId="{86BB5782-9144-4E71-875A-EAC2A3E2D59D}" srcOrd="0" destOrd="0" presId="urn:microsoft.com/office/officeart/2005/8/layout/list1"/>
    <dgm:cxn modelId="{3751019F-F409-4885-B24E-10403AC475C5}" type="presParOf" srcId="{A3624822-6FB3-40B9-9D06-09472D6625EF}" destId="{3A81DD44-1161-4F9D-80B9-591AE77CA97D}" srcOrd="1" destOrd="0" presId="urn:microsoft.com/office/officeart/2005/8/layout/list1"/>
    <dgm:cxn modelId="{48A694D6-8624-4B39-A29D-709B9B105DCD}" type="presParOf" srcId="{24B0130E-A6B1-426B-B7AB-643AB34E0758}" destId="{2ADE1651-2537-4962-AFF3-F459909952E8}" srcOrd="9" destOrd="0" presId="urn:microsoft.com/office/officeart/2005/8/layout/list1"/>
    <dgm:cxn modelId="{1F08C006-EE4E-44C6-A8FC-443D6C581A43}" type="presParOf" srcId="{24B0130E-A6B1-426B-B7AB-643AB34E0758}" destId="{E7900BC3-4A21-4913-9A86-7CD19EB41894}" srcOrd="10" destOrd="0" presId="urn:microsoft.com/office/officeart/2005/8/layout/list1"/>
    <dgm:cxn modelId="{21CF6C73-039F-4F36-8E2F-12979068AF8F}" type="presParOf" srcId="{24B0130E-A6B1-426B-B7AB-643AB34E0758}" destId="{2BD604BC-73AF-4C09-BBDD-AC5ED2B258F9}" srcOrd="11" destOrd="0" presId="urn:microsoft.com/office/officeart/2005/8/layout/list1"/>
    <dgm:cxn modelId="{BDE5DF38-7E07-4D8F-889D-01CDBBF977E2}" type="presParOf" srcId="{24B0130E-A6B1-426B-B7AB-643AB34E0758}" destId="{B2A07008-4723-4896-AF8C-71F46E0EF6DF}" srcOrd="12" destOrd="0" presId="urn:microsoft.com/office/officeart/2005/8/layout/list1"/>
    <dgm:cxn modelId="{CF762EAB-30F0-4494-886A-793037019C2A}" type="presParOf" srcId="{B2A07008-4723-4896-AF8C-71F46E0EF6DF}" destId="{8FA9BC36-8D01-4FD3-ACF3-AD0BFA02C53C}" srcOrd="0" destOrd="0" presId="urn:microsoft.com/office/officeart/2005/8/layout/list1"/>
    <dgm:cxn modelId="{5FD493A4-6D13-4EB8-9338-B13326CF0202}" type="presParOf" srcId="{B2A07008-4723-4896-AF8C-71F46E0EF6DF}" destId="{5690219D-8C48-453E-8D26-E674AB324304}" srcOrd="1" destOrd="0" presId="urn:microsoft.com/office/officeart/2005/8/layout/list1"/>
    <dgm:cxn modelId="{12F47F9B-BFAD-4BFA-87AB-BA0247874238}" type="presParOf" srcId="{24B0130E-A6B1-426B-B7AB-643AB34E0758}" destId="{C0D5152B-F7D6-49C1-8BEF-12690377783C}" srcOrd="13" destOrd="0" presId="urn:microsoft.com/office/officeart/2005/8/layout/list1"/>
    <dgm:cxn modelId="{ADC236C5-481C-48C2-A46E-7784A1D964FA}" type="presParOf" srcId="{24B0130E-A6B1-426B-B7AB-643AB34E0758}" destId="{7EDF0906-84A0-46AC-824D-29A925FBDF2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77366E-5DE8-433A-93C5-216E2BFE7E9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9DD9EB1-9887-4163-A255-F7DAE969021D}">
      <dgm:prSet/>
      <dgm:spPr/>
      <dgm:t>
        <a:bodyPr/>
        <a:lstStyle/>
        <a:p>
          <a:r>
            <a:rPr lang="en-US" b="1" dirty="0"/>
            <a:t>Active Engagement: M</a:t>
          </a:r>
          <a:r>
            <a:rPr lang="en-US" b="0" dirty="0"/>
            <a:t>eans</a:t>
          </a:r>
          <a:r>
            <a:rPr lang="en-US" b="1" dirty="0"/>
            <a:t> </a:t>
          </a:r>
          <a:r>
            <a:rPr lang="en-US" b="0" dirty="0"/>
            <a:t>members join meetings, talk with others, and share their thoughts and suggestions.</a:t>
          </a:r>
        </a:p>
      </dgm:t>
    </dgm:pt>
    <dgm:pt modelId="{F8A39BC7-5ECE-4863-A3FF-7B13FE1042F6}" type="parTrans" cxnId="{3001E7CE-3BB8-461F-B1E3-209D54F632CC}">
      <dgm:prSet/>
      <dgm:spPr/>
      <dgm:t>
        <a:bodyPr/>
        <a:lstStyle/>
        <a:p>
          <a:endParaRPr lang="en-US"/>
        </a:p>
      </dgm:t>
    </dgm:pt>
    <dgm:pt modelId="{61EE4B21-15C2-47EA-9863-8D88C7577839}" type="sibTrans" cxnId="{3001E7CE-3BB8-461F-B1E3-209D54F632CC}">
      <dgm:prSet/>
      <dgm:spPr/>
      <dgm:t>
        <a:bodyPr/>
        <a:lstStyle/>
        <a:p>
          <a:endParaRPr lang="en-US"/>
        </a:p>
      </dgm:t>
    </dgm:pt>
    <dgm:pt modelId="{5C6815A4-5671-417B-84A4-AC6552C937C4}">
      <dgm:prSet/>
      <dgm:spPr/>
      <dgm:t>
        <a:bodyPr/>
        <a:lstStyle/>
        <a:p>
          <a:r>
            <a:rPr lang="en-US" b="1" dirty="0"/>
            <a:t>Sharing Lived Experiences</a:t>
          </a:r>
          <a:r>
            <a:rPr lang="en-US" dirty="0"/>
            <a:t>: Members should feel safe and supported when sharing personal experiences, while also respecting others in the group. </a:t>
          </a:r>
        </a:p>
      </dgm:t>
    </dgm:pt>
    <dgm:pt modelId="{4C047507-43F9-452F-B4AA-1B709AEE5778}" type="parTrans" cxnId="{A043953C-16F1-4770-9CCE-BC8629DDB0D4}">
      <dgm:prSet/>
      <dgm:spPr/>
      <dgm:t>
        <a:bodyPr/>
        <a:lstStyle/>
        <a:p>
          <a:endParaRPr lang="en-US"/>
        </a:p>
      </dgm:t>
    </dgm:pt>
    <dgm:pt modelId="{183DB2D8-0ABC-4189-8BB2-DCAEF97E4805}" type="sibTrans" cxnId="{A043953C-16F1-4770-9CCE-BC8629DDB0D4}">
      <dgm:prSet/>
      <dgm:spPr/>
      <dgm:t>
        <a:bodyPr/>
        <a:lstStyle/>
        <a:p>
          <a:endParaRPr lang="en-US"/>
        </a:p>
      </dgm:t>
    </dgm:pt>
    <dgm:pt modelId="{8A4DA701-2966-4ECE-A8D9-E6177BC74321}">
      <dgm:prSet/>
      <dgm:spPr/>
      <dgm:t>
        <a:bodyPr/>
        <a:lstStyle/>
        <a:p>
          <a:r>
            <a:rPr lang="en-US" b="1" dirty="0"/>
            <a:t>Providing Feedback: </a:t>
          </a:r>
          <a:r>
            <a:rPr lang="en-US" b="0" dirty="0"/>
            <a:t>Members should give their opinions on programs, rules, and how things are done, and suggest ways to make them better. </a:t>
          </a:r>
        </a:p>
      </dgm:t>
    </dgm:pt>
    <dgm:pt modelId="{F20628C2-8889-4A47-BDBD-47632D40BB7C}" type="parTrans" cxnId="{CDC0FCC8-25C7-439F-A42E-E538574EE438}">
      <dgm:prSet/>
      <dgm:spPr/>
      <dgm:t>
        <a:bodyPr/>
        <a:lstStyle/>
        <a:p>
          <a:endParaRPr lang="en-US"/>
        </a:p>
      </dgm:t>
    </dgm:pt>
    <dgm:pt modelId="{457C22DA-B130-41C0-A324-BE3A783E22AD}" type="sibTrans" cxnId="{CDC0FCC8-25C7-439F-A42E-E538574EE438}">
      <dgm:prSet/>
      <dgm:spPr/>
      <dgm:t>
        <a:bodyPr/>
        <a:lstStyle/>
        <a:p>
          <a:endParaRPr lang="en-US"/>
        </a:p>
      </dgm:t>
    </dgm:pt>
    <dgm:pt modelId="{0A2C5AD9-2E4C-44A1-A2E8-825B1F36027B}">
      <dgm:prSet/>
      <dgm:spPr/>
      <dgm:t>
        <a:bodyPr/>
        <a:lstStyle/>
        <a:p>
          <a:r>
            <a:rPr lang="en-US" b="1" dirty="0"/>
            <a:t>Advocacy and Decision-Making</a:t>
          </a:r>
          <a:r>
            <a:rPr lang="en-US" dirty="0"/>
            <a:t>: Members can help make important decisions and speak up for people with lived experience, guiding how policies are shaped. </a:t>
          </a:r>
        </a:p>
      </dgm:t>
    </dgm:pt>
    <dgm:pt modelId="{978D9C07-A588-4A3D-922B-BC8220DE9DCE}" type="parTrans" cxnId="{C6DD45A1-B0D8-4D33-9CA2-378920D9ED0E}">
      <dgm:prSet/>
      <dgm:spPr/>
      <dgm:t>
        <a:bodyPr/>
        <a:lstStyle/>
        <a:p>
          <a:endParaRPr lang="en-US"/>
        </a:p>
      </dgm:t>
    </dgm:pt>
    <dgm:pt modelId="{97729890-D657-43FF-ABCF-99061F089126}" type="sibTrans" cxnId="{C6DD45A1-B0D8-4D33-9CA2-378920D9ED0E}">
      <dgm:prSet/>
      <dgm:spPr/>
      <dgm:t>
        <a:bodyPr/>
        <a:lstStyle/>
        <a:p>
          <a:endParaRPr lang="en-US"/>
        </a:p>
      </dgm:t>
    </dgm:pt>
    <dgm:pt modelId="{06E45433-B38D-4F5E-8BC8-195DD2F3CEB1}">
      <dgm:prSet/>
      <dgm:spPr/>
      <dgm:t>
        <a:bodyPr/>
        <a:lstStyle/>
        <a:p>
          <a:r>
            <a:rPr lang="en-US" b="1" dirty="0"/>
            <a:t>Authenticity: </a:t>
          </a:r>
          <a:r>
            <a:rPr lang="en-US" dirty="0"/>
            <a:t>Members bring their best by being reliable, organized, and managing their time well. Respecting different ideas and experiences help the group grow and succeed together.</a:t>
          </a:r>
        </a:p>
      </dgm:t>
    </dgm:pt>
    <dgm:pt modelId="{E6A3D7F6-D7C5-42B2-80B3-DBF10C2D6CB4}" type="parTrans" cxnId="{CFA9A241-C7AE-4238-8E81-21BAEFAF0546}">
      <dgm:prSet/>
      <dgm:spPr/>
      <dgm:t>
        <a:bodyPr/>
        <a:lstStyle/>
        <a:p>
          <a:endParaRPr lang="en-US"/>
        </a:p>
      </dgm:t>
    </dgm:pt>
    <dgm:pt modelId="{641A4159-8C5A-4B6C-9297-6B5D81248D5D}" type="sibTrans" cxnId="{CFA9A241-C7AE-4238-8E81-21BAEFAF0546}">
      <dgm:prSet/>
      <dgm:spPr/>
      <dgm:t>
        <a:bodyPr/>
        <a:lstStyle/>
        <a:p>
          <a:endParaRPr lang="en-US"/>
        </a:p>
      </dgm:t>
    </dgm:pt>
    <dgm:pt modelId="{5A0D5A6C-4D2F-4F76-A90F-FB0C52CDD2D4}">
      <dgm:prSet/>
      <dgm:spPr/>
      <dgm:t>
        <a:bodyPr/>
        <a:lstStyle/>
        <a:p>
          <a:r>
            <a:rPr lang="en-US" b="1" dirty="0"/>
            <a:t>Skill Building: </a:t>
          </a:r>
          <a:r>
            <a:rPr lang="en-US" dirty="0"/>
            <a:t>Members are supported to learn and grow their skills and confidence, so they feel ready and excited to make a positive impact.</a:t>
          </a:r>
        </a:p>
      </dgm:t>
    </dgm:pt>
    <dgm:pt modelId="{5CBE899E-C9FD-4E66-A8F1-2A922050CA66}" type="parTrans" cxnId="{B8F5414C-3C07-41EF-95DE-25DF5F6FF325}">
      <dgm:prSet/>
      <dgm:spPr/>
      <dgm:t>
        <a:bodyPr/>
        <a:lstStyle/>
        <a:p>
          <a:endParaRPr lang="en-US"/>
        </a:p>
      </dgm:t>
    </dgm:pt>
    <dgm:pt modelId="{229F13BE-032F-41E0-855D-9B47186F8893}" type="sibTrans" cxnId="{B8F5414C-3C07-41EF-95DE-25DF5F6FF325}">
      <dgm:prSet/>
      <dgm:spPr/>
      <dgm:t>
        <a:bodyPr/>
        <a:lstStyle/>
        <a:p>
          <a:endParaRPr lang="en-US"/>
        </a:p>
      </dgm:t>
    </dgm:pt>
    <dgm:pt modelId="{0F944362-9268-470B-AB88-4D0E986296F7}" type="pres">
      <dgm:prSet presAssocID="{2077366E-5DE8-433A-93C5-216E2BFE7E94}" presName="diagram" presStyleCnt="0">
        <dgm:presLayoutVars>
          <dgm:dir/>
          <dgm:resizeHandles val="exact"/>
        </dgm:presLayoutVars>
      </dgm:prSet>
      <dgm:spPr/>
    </dgm:pt>
    <dgm:pt modelId="{0D731833-2D35-4A9E-B0D8-2D9E8250180B}" type="pres">
      <dgm:prSet presAssocID="{59DD9EB1-9887-4163-A255-F7DAE969021D}" presName="node" presStyleLbl="node1" presStyleIdx="0" presStyleCnt="6">
        <dgm:presLayoutVars>
          <dgm:bulletEnabled val="1"/>
        </dgm:presLayoutVars>
      </dgm:prSet>
      <dgm:spPr/>
    </dgm:pt>
    <dgm:pt modelId="{51249FD1-17DC-403C-B5BD-32AADDB7A211}" type="pres">
      <dgm:prSet presAssocID="{61EE4B21-15C2-47EA-9863-8D88C7577839}" presName="sibTrans" presStyleCnt="0"/>
      <dgm:spPr/>
    </dgm:pt>
    <dgm:pt modelId="{B5AD0A5D-4517-4E8A-A123-256D7B47751C}" type="pres">
      <dgm:prSet presAssocID="{5C6815A4-5671-417B-84A4-AC6552C937C4}" presName="node" presStyleLbl="node1" presStyleIdx="1" presStyleCnt="6">
        <dgm:presLayoutVars>
          <dgm:bulletEnabled val="1"/>
        </dgm:presLayoutVars>
      </dgm:prSet>
      <dgm:spPr/>
    </dgm:pt>
    <dgm:pt modelId="{CC775DEC-3F1C-4570-B7EC-74AD237933E4}" type="pres">
      <dgm:prSet presAssocID="{183DB2D8-0ABC-4189-8BB2-DCAEF97E4805}" presName="sibTrans" presStyleCnt="0"/>
      <dgm:spPr/>
    </dgm:pt>
    <dgm:pt modelId="{98E25F59-DC56-49ED-AEE0-70F6B3AEB890}" type="pres">
      <dgm:prSet presAssocID="{8A4DA701-2966-4ECE-A8D9-E6177BC74321}" presName="node" presStyleLbl="node1" presStyleIdx="2" presStyleCnt="6">
        <dgm:presLayoutVars>
          <dgm:bulletEnabled val="1"/>
        </dgm:presLayoutVars>
      </dgm:prSet>
      <dgm:spPr/>
    </dgm:pt>
    <dgm:pt modelId="{E8733D0C-8002-4779-89BC-C75B03082088}" type="pres">
      <dgm:prSet presAssocID="{457C22DA-B130-41C0-A324-BE3A783E22AD}" presName="sibTrans" presStyleCnt="0"/>
      <dgm:spPr/>
    </dgm:pt>
    <dgm:pt modelId="{56A1CC5F-46AE-4FA4-8510-4F91024CF22A}" type="pres">
      <dgm:prSet presAssocID="{0A2C5AD9-2E4C-44A1-A2E8-825B1F36027B}" presName="node" presStyleLbl="node1" presStyleIdx="3" presStyleCnt="6">
        <dgm:presLayoutVars>
          <dgm:bulletEnabled val="1"/>
        </dgm:presLayoutVars>
      </dgm:prSet>
      <dgm:spPr/>
    </dgm:pt>
    <dgm:pt modelId="{155A2224-3EF0-4C2F-BF9A-CC2A34BC0961}" type="pres">
      <dgm:prSet presAssocID="{97729890-D657-43FF-ABCF-99061F089126}" presName="sibTrans" presStyleCnt="0"/>
      <dgm:spPr/>
    </dgm:pt>
    <dgm:pt modelId="{BFE2FC09-5C0F-480C-B637-DBA0AC695685}" type="pres">
      <dgm:prSet presAssocID="{06E45433-B38D-4F5E-8BC8-195DD2F3CEB1}" presName="node" presStyleLbl="node1" presStyleIdx="4" presStyleCnt="6">
        <dgm:presLayoutVars>
          <dgm:bulletEnabled val="1"/>
        </dgm:presLayoutVars>
      </dgm:prSet>
      <dgm:spPr/>
    </dgm:pt>
    <dgm:pt modelId="{96D512E2-E9C4-4C7B-9234-D0E5E0FA8E9B}" type="pres">
      <dgm:prSet presAssocID="{641A4159-8C5A-4B6C-9297-6B5D81248D5D}" presName="sibTrans" presStyleCnt="0"/>
      <dgm:spPr/>
    </dgm:pt>
    <dgm:pt modelId="{977AB029-DB7E-4655-B7CB-EA380DC480E6}" type="pres">
      <dgm:prSet presAssocID="{5A0D5A6C-4D2F-4F76-A90F-FB0C52CDD2D4}" presName="node" presStyleLbl="node1" presStyleIdx="5" presStyleCnt="6">
        <dgm:presLayoutVars>
          <dgm:bulletEnabled val="1"/>
        </dgm:presLayoutVars>
      </dgm:prSet>
      <dgm:spPr/>
    </dgm:pt>
  </dgm:ptLst>
  <dgm:cxnLst>
    <dgm:cxn modelId="{A043953C-16F1-4770-9CCE-BC8629DDB0D4}" srcId="{2077366E-5DE8-433A-93C5-216E2BFE7E94}" destId="{5C6815A4-5671-417B-84A4-AC6552C937C4}" srcOrd="1" destOrd="0" parTransId="{4C047507-43F9-452F-B4AA-1B709AEE5778}" sibTransId="{183DB2D8-0ABC-4189-8BB2-DCAEF97E4805}"/>
    <dgm:cxn modelId="{B52CDE3D-F5F8-467E-A40E-70D293B842E3}" type="presOf" srcId="{5A0D5A6C-4D2F-4F76-A90F-FB0C52CDD2D4}" destId="{977AB029-DB7E-4655-B7CB-EA380DC480E6}" srcOrd="0" destOrd="0" presId="urn:microsoft.com/office/officeart/2005/8/layout/default"/>
    <dgm:cxn modelId="{F1F3D63E-1A48-42BE-8104-ED7061AADBB5}" type="presOf" srcId="{0A2C5AD9-2E4C-44A1-A2E8-825B1F36027B}" destId="{56A1CC5F-46AE-4FA4-8510-4F91024CF22A}" srcOrd="0" destOrd="0" presId="urn:microsoft.com/office/officeart/2005/8/layout/default"/>
    <dgm:cxn modelId="{CFA9A241-C7AE-4238-8E81-21BAEFAF0546}" srcId="{2077366E-5DE8-433A-93C5-216E2BFE7E94}" destId="{06E45433-B38D-4F5E-8BC8-195DD2F3CEB1}" srcOrd="4" destOrd="0" parTransId="{E6A3D7F6-D7C5-42B2-80B3-DBF10C2D6CB4}" sibTransId="{641A4159-8C5A-4B6C-9297-6B5D81248D5D}"/>
    <dgm:cxn modelId="{B8F5414C-3C07-41EF-95DE-25DF5F6FF325}" srcId="{2077366E-5DE8-433A-93C5-216E2BFE7E94}" destId="{5A0D5A6C-4D2F-4F76-A90F-FB0C52CDD2D4}" srcOrd="5" destOrd="0" parTransId="{5CBE899E-C9FD-4E66-A8F1-2A922050CA66}" sibTransId="{229F13BE-032F-41E0-855D-9B47186F8893}"/>
    <dgm:cxn modelId="{96367553-6FF1-488B-AF50-19965DB09023}" type="presOf" srcId="{2077366E-5DE8-433A-93C5-216E2BFE7E94}" destId="{0F944362-9268-470B-AB88-4D0E986296F7}" srcOrd="0" destOrd="0" presId="urn:microsoft.com/office/officeart/2005/8/layout/default"/>
    <dgm:cxn modelId="{7A16B88C-1F7B-437B-A1E2-7C0334D8239B}" type="presOf" srcId="{8A4DA701-2966-4ECE-A8D9-E6177BC74321}" destId="{98E25F59-DC56-49ED-AEE0-70F6B3AEB890}" srcOrd="0" destOrd="0" presId="urn:microsoft.com/office/officeart/2005/8/layout/default"/>
    <dgm:cxn modelId="{C6DD45A1-B0D8-4D33-9CA2-378920D9ED0E}" srcId="{2077366E-5DE8-433A-93C5-216E2BFE7E94}" destId="{0A2C5AD9-2E4C-44A1-A2E8-825B1F36027B}" srcOrd="3" destOrd="0" parTransId="{978D9C07-A588-4A3D-922B-BC8220DE9DCE}" sibTransId="{97729890-D657-43FF-ABCF-99061F089126}"/>
    <dgm:cxn modelId="{16B6E5B5-4563-4DC2-8F07-3B5765345EF7}" type="presOf" srcId="{5C6815A4-5671-417B-84A4-AC6552C937C4}" destId="{B5AD0A5D-4517-4E8A-A123-256D7B47751C}" srcOrd="0" destOrd="0" presId="urn:microsoft.com/office/officeart/2005/8/layout/default"/>
    <dgm:cxn modelId="{486424C6-1728-44CE-BF1F-A6FB3029BF7C}" type="presOf" srcId="{59DD9EB1-9887-4163-A255-F7DAE969021D}" destId="{0D731833-2D35-4A9E-B0D8-2D9E8250180B}" srcOrd="0" destOrd="0" presId="urn:microsoft.com/office/officeart/2005/8/layout/default"/>
    <dgm:cxn modelId="{CDC0FCC8-25C7-439F-A42E-E538574EE438}" srcId="{2077366E-5DE8-433A-93C5-216E2BFE7E94}" destId="{8A4DA701-2966-4ECE-A8D9-E6177BC74321}" srcOrd="2" destOrd="0" parTransId="{F20628C2-8889-4A47-BDBD-47632D40BB7C}" sibTransId="{457C22DA-B130-41C0-A324-BE3A783E22AD}"/>
    <dgm:cxn modelId="{3001E7CE-3BB8-461F-B1E3-209D54F632CC}" srcId="{2077366E-5DE8-433A-93C5-216E2BFE7E94}" destId="{59DD9EB1-9887-4163-A255-F7DAE969021D}" srcOrd="0" destOrd="0" parTransId="{F8A39BC7-5ECE-4863-A3FF-7B13FE1042F6}" sibTransId="{61EE4B21-15C2-47EA-9863-8D88C7577839}"/>
    <dgm:cxn modelId="{9FF99BD0-0561-4585-9DA4-5C2A6BABEAFA}" type="presOf" srcId="{06E45433-B38D-4F5E-8BC8-195DD2F3CEB1}" destId="{BFE2FC09-5C0F-480C-B637-DBA0AC695685}" srcOrd="0" destOrd="0" presId="urn:microsoft.com/office/officeart/2005/8/layout/default"/>
    <dgm:cxn modelId="{DDFA90DE-D177-403A-96D4-C488E74C21F0}" type="presParOf" srcId="{0F944362-9268-470B-AB88-4D0E986296F7}" destId="{0D731833-2D35-4A9E-B0D8-2D9E8250180B}" srcOrd="0" destOrd="0" presId="urn:microsoft.com/office/officeart/2005/8/layout/default"/>
    <dgm:cxn modelId="{F258DA02-A943-41EC-BE2E-B75FCBC60576}" type="presParOf" srcId="{0F944362-9268-470B-AB88-4D0E986296F7}" destId="{51249FD1-17DC-403C-B5BD-32AADDB7A211}" srcOrd="1" destOrd="0" presId="urn:microsoft.com/office/officeart/2005/8/layout/default"/>
    <dgm:cxn modelId="{0E28E0D6-754B-49BE-8CBD-C2971F6D8F74}" type="presParOf" srcId="{0F944362-9268-470B-AB88-4D0E986296F7}" destId="{B5AD0A5D-4517-4E8A-A123-256D7B47751C}" srcOrd="2" destOrd="0" presId="urn:microsoft.com/office/officeart/2005/8/layout/default"/>
    <dgm:cxn modelId="{25453B40-4850-4872-840E-046DB27A6E47}" type="presParOf" srcId="{0F944362-9268-470B-AB88-4D0E986296F7}" destId="{CC775DEC-3F1C-4570-B7EC-74AD237933E4}" srcOrd="3" destOrd="0" presId="urn:microsoft.com/office/officeart/2005/8/layout/default"/>
    <dgm:cxn modelId="{54812059-6C38-4579-AE43-881EFEE1642C}" type="presParOf" srcId="{0F944362-9268-470B-AB88-4D0E986296F7}" destId="{98E25F59-DC56-49ED-AEE0-70F6B3AEB890}" srcOrd="4" destOrd="0" presId="urn:microsoft.com/office/officeart/2005/8/layout/default"/>
    <dgm:cxn modelId="{7625A0FA-DEC4-4C93-81CA-E5E963CD1904}" type="presParOf" srcId="{0F944362-9268-470B-AB88-4D0E986296F7}" destId="{E8733D0C-8002-4779-89BC-C75B03082088}" srcOrd="5" destOrd="0" presId="urn:microsoft.com/office/officeart/2005/8/layout/default"/>
    <dgm:cxn modelId="{57F11115-29DE-4029-9103-C65965F835F1}" type="presParOf" srcId="{0F944362-9268-470B-AB88-4D0E986296F7}" destId="{56A1CC5F-46AE-4FA4-8510-4F91024CF22A}" srcOrd="6" destOrd="0" presId="urn:microsoft.com/office/officeart/2005/8/layout/default"/>
    <dgm:cxn modelId="{5A11E2A9-4835-4542-8323-E2A233C5DBF2}" type="presParOf" srcId="{0F944362-9268-470B-AB88-4D0E986296F7}" destId="{155A2224-3EF0-4C2F-BF9A-CC2A34BC0961}" srcOrd="7" destOrd="0" presId="urn:microsoft.com/office/officeart/2005/8/layout/default"/>
    <dgm:cxn modelId="{C8984EE5-EC43-401E-8BFD-88E34DD9516A}" type="presParOf" srcId="{0F944362-9268-470B-AB88-4D0E986296F7}" destId="{BFE2FC09-5C0F-480C-B637-DBA0AC695685}" srcOrd="8" destOrd="0" presId="urn:microsoft.com/office/officeart/2005/8/layout/default"/>
    <dgm:cxn modelId="{D0631912-EEC9-494C-BC61-8BE89B31A194}" type="presParOf" srcId="{0F944362-9268-470B-AB88-4D0E986296F7}" destId="{96D512E2-E9C4-4C7B-9234-D0E5E0FA8E9B}" srcOrd="9" destOrd="0" presId="urn:microsoft.com/office/officeart/2005/8/layout/default"/>
    <dgm:cxn modelId="{4882E506-1693-422C-869B-F16AB1343474}" type="presParOf" srcId="{0F944362-9268-470B-AB88-4D0E986296F7}" destId="{977AB029-DB7E-4655-B7CB-EA380DC480E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A930D3-3B31-4FCE-9828-894D6E3672E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4F88B76-5CA4-4DF8-8703-8F4BE76FB507}">
      <dgm:prSet/>
      <dgm:spPr/>
      <dgm:t>
        <a:bodyPr/>
        <a:lstStyle/>
        <a:p>
          <a:r>
            <a:rPr lang="en-US" dirty="0"/>
            <a:t>These are unconscious feelings or beliefs we hold about people based on their race, gender, or other traits—often without realizing it. These biases can influence how we act and the decisions we make, even when we aim to be fair. By becoming aware of them, we can grow and choose to act with more fairness and kindness.</a:t>
          </a:r>
        </a:p>
      </dgm:t>
    </dgm:pt>
    <dgm:pt modelId="{127F5F08-B28D-4C26-8122-5F06ADFD2E0D}" type="parTrans" cxnId="{3283FC86-5CC6-426E-8AE3-E43ACCE177DD}">
      <dgm:prSet/>
      <dgm:spPr/>
      <dgm:t>
        <a:bodyPr/>
        <a:lstStyle/>
        <a:p>
          <a:endParaRPr lang="en-US"/>
        </a:p>
      </dgm:t>
    </dgm:pt>
    <dgm:pt modelId="{0C18ABAF-7380-4139-A2A5-3D5B3EB82133}" type="sibTrans" cxnId="{3283FC86-5CC6-426E-8AE3-E43ACCE177DD}">
      <dgm:prSet/>
      <dgm:spPr/>
      <dgm:t>
        <a:bodyPr/>
        <a:lstStyle/>
        <a:p>
          <a:endParaRPr lang="en-US"/>
        </a:p>
      </dgm:t>
    </dgm:pt>
    <dgm:pt modelId="{CF1A07AD-AF1F-4895-890D-5514F723C5FC}">
      <dgm:prSet/>
      <dgm:spPr/>
      <dgm:t>
        <a:bodyPr/>
        <a:lstStyle/>
        <a:p>
          <a:r>
            <a:rPr lang="en-US" dirty="0"/>
            <a:t>Implicit bias can cause big problems like unfair pay, racial profiling, and differences in health care. In workplaces, it can lead to unfair treatment and keep unfair systems in place. But by understanding and addressing these biases, we can work toward a fairer and more equal future for everyone.</a:t>
          </a:r>
        </a:p>
      </dgm:t>
    </dgm:pt>
    <dgm:pt modelId="{537EC32C-9800-437F-AD62-07F085E9F43E}" type="parTrans" cxnId="{FCCC97AE-F28E-4BDE-891C-FBA2847B8EC1}">
      <dgm:prSet/>
      <dgm:spPr/>
      <dgm:t>
        <a:bodyPr/>
        <a:lstStyle/>
        <a:p>
          <a:endParaRPr lang="en-US"/>
        </a:p>
      </dgm:t>
    </dgm:pt>
    <dgm:pt modelId="{D6E7417F-98A8-475F-A26F-55266FE768F2}" type="sibTrans" cxnId="{FCCC97AE-F28E-4BDE-891C-FBA2847B8EC1}">
      <dgm:prSet/>
      <dgm:spPr/>
      <dgm:t>
        <a:bodyPr/>
        <a:lstStyle/>
        <a:p>
          <a:endParaRPr lang="en-US"/>
        </a:p>
      </dgm:t>
    </dgm:pt>
    <dgm:pt modelId="{F3052B75-057F-4B2E-B82C-4798C40DA086}" type="pres">
      <dgm:prSet presAssocID="{BEA930D3-3B31-4FCE-9828-894D6E3672E7}" presName="hierChild1" presStyleCnt="0">
        <dgm:presLayoutVars>
          <dgm:chPref val="1"/>
          <dgm:dir/>
          <dgm:animOne val="branch"/>
          <dgm:animLvl val="lvl"/>
          <dgm:resizeHandles/>
        </dgm:presLayoutVars>
      </dgm:prSet>
      <dgm:spPr/>
    </dgm:pt>
    <dgm:pt modelId="{13CC7545-57C2-4AB6-956B-F6CB52C7DFDD}" type="pres">
      <dgm:prSet presAssocID="{04F88B76-5CA4-4DF8-8703-8F4BE76FB507}" presName="hierRoot1" presStyleCnt="0"/>
      <dgm:spPr/>
    </dgm:pt>
    <dgm:pt modelId="{BEA5809E-A0F4-433E-B0A5-DB1B5082F3BC}" type="pres">
      <dgm:prSet presAssocID="{04F88B76-5CA4-4DF8-8703-8F4BE76FB507}" presName="composite" presStyleCnt="0"/>
      <dgm:spPr/>
    </dgm:pt>
    <dgm:pt modelId="{2969D626-B377-4BD1-ACEC-8C07EB53B87D}" type="pres">
      <dgm:prSet presAssocID="{04F88B76-5CA4-4DF8-8703-8F4BE76FB507}" presName="background" presStyleLbl="node0" presStyleIdx="0" presStyleCnt="2"/>
      <dgm:spPr/>
    </dgm:pt>
    <dgm:pt modelId="{42B123B4-F1F0-4787-A270-232D527C57BC}" type="pres">
      <dgm:prSet presAssocID="{04F88B76-5CA4-4DF8-8703-8F4BE76FB507}" presName="text" presStyleLbl="fgAcc0" presStyleIdx="0" presStyleCnt="2">
        <dgm:presLayoutVars>
          <dgm:chPref val="3"/>
        </dgm:presLayoutVars>
      </dgm:prSet>
      <dgm:spPr/>
    </dgm:pt>
    <dgm:pt modelId="{292B03CF-B0A4-494C-8625-062CBB495F62}" type="pres">
      <dgm:prSet presAssocID="{04F88B76-5CA4-4DF8-8703-8F4BE76FB507}" presName="hierChild2" presStyleCnt="0"/>
      <dgm:spPr/>
    </dgm:pt>
    <dgm:pt modelId="{E8543B2C-6485-467C-8D03-63A53681D7CA}" type="pres">
      <dgm:prSet presAssocID="{CF1A07AD-AF1F-4895-890D-5514F723C5FC}" presName="hierRoot1" presStyleCnt="0"/>
      <dgm:spPr/>
    </dgm:pt>
    <dgm:pt modelId="{6359F85A-3C55-4E71-9307-C44EE344BF6C}" type="pres">
      <dgm:prSet presAssocID="{CF1A07AD-AF1F-4895-890D-5514F723C5FC}" presName="composite" presStyleCnt="0"/>
      <dgm:spPr/>
    </dgm:pt>
    <dgm:pt modelId="{403E473A-01BE-455B-9868-9F8F947573F9}" type="pres">
      <dgm:prSet presAssocID="{CF1A07AD-AF1F-4895-890D-5514F723C5FC}" presName="background" presStyleLbl="node0" presStyleIdx="1" presStyleCnt="2"/>
      <dgm:spPr/>
    </dgm:pt>
    <dgm:pt modelId="{25AD46F5-0D79-4F17-94B9-807A514006B9}" type="pres">
      <dgm:prSet presAssocID="{CF1A07AD-AF1F-4895-890D-5514F723C5FC}" presName="text" presStyleLbl="fgAcc0" presStyleIdx="1" presStyleCnt="2">
        <dgm:presLayoutVars>
          <dgm:chPref val="3"/>
        </dgm:presLayoutVars>
      </dgm:prSet>
      <dgm:spPr/>
    </dgm:pt>
    <dgm:pt modelId="{0C704A90-4D4D-47F7-B462-437428F9C350}" type="pres">
      <dgm:prSet presAssocID="{CF1A07AD-AF1F-4895-890D-5514F723C5FC}" presName="hierChild2" presStyleCnt="0"/>
      <dgm:spPr/>
    </dgm:pt>
  </dgm:ptLst>
  <dgm:cxnLst>
    <dgm:cxn modelId="{555FD24B-68EC-41F9-98AC-8FFE213C7645}" type="presOf" srcId="{CF1A07AD-AF1F-4895-890D-5514F723C5FC}" destId="{25AD46F5-0D79-4F17-94B9-807A514006B9}" srcOrd="0" destOrd="0" presId="urn:microsoft.com/office/officeart/2005/8/layout/hierarchy1"/>
    <dgm:cxn modelId="{3283FC86-5CC6-426E-8AE3-E43ACCE177DD}" srcId="{BEA930D3-3B31-4FCE-9828-894D6E3672E7}" destId="{04F88B76-5CA4-4DF8-8703-8F4BE76FB507}" srcOrd="0" destOrd="0" parTransId="{127F5F08-B28D-4C26-8122-5F06ADFD2E0D}" sibTransId="{0C18ABAF-7380-4139-A2A5-3D5B3EB82133}"/>
    <dgm:cxn modelId="{2D1D849A-D6EF-474B-A817-26B87064417E}" type="presOf" srcId="{04F88B76-5CA4-4DF8-8703-8F4BE76FB507}" destId="{42B123B4-F1F0-4787-A270-232D527C57BC}" srcOrd="0" destOrd="0" presId="urn:microsoft.com/office/officeart/2005/8/layout/hierarchy1"/>
    <dgm:cxn modelId="{FCCC97AE-F28E-4BDE-891C-FBA2847B8EC1}" srcId="{BEA930D3-3B31-4FCE-9828-894D6E3672E7}" destId="{CF1A07AD-AF1F-4895-890D-5514F723C5FC}" srcOrd="1" destOrd="0" parTransId="{537EC32C-9800-437F-AD62-07F085E9F43E}" sibTransId="{D6E7417F-98A8-475F-A26F-55266FE768F2}"/>
    <dgm:cxn modelId="{F7FC94E1-EB46-4F11-B729-5A49817EB26B}" type="presOf" srcId="{BEA930D3-3B31-4FCE-9828-894D6E3672E7}" destId="{F3052B75-057F-4B2E-B82C-4798C40DA086}" srcOrd="0" destOrd="0" presId="urn:microsoft.com/office/officeart/2005/8/layout/hierarchy1"/>
    <dgm:cxn modelId="{9B4CCCBD-14C4-4258-B0EF-ABB520C642F1}" type="presParOf" srcId="{F3052B75-057F-4B2E-B82C-4798C40DA086}" destId="{13CC7545-57C2-4AB6-956B-F6CB52C7DFDD}" srcOrd="0" destOrd="0" presId="urn:microsoft.com/office/officeart/2005/8/layout/hierarchy1"/>
    <dgm:cxn modelId="{67C8A857-7C06-4367-99A9-D40ABA7A0901}" type="presParOf" srcId="{13CC7545-57C2-4AB6-956B-F6CB52C7DFDD}" destId="{BEA5809E-A0F4-433E-B0A5-DB1B5082F3BC}" srcOrd="0" destOrd="0" presId="urn:microsoft.com/office/officeart/2005/8/layout/hierarchy1"/>
    <dgm:cxn modelId="{3020EAD3-26F2-4725-B8CA-CC6BF77AC67A}" type="presParOf" srcId="{BEA5809E-A0F4-433E-B0A5-DB1B5082F3BC}" destId="{2969D626-B377-4BD1-ACEC-8C07EB53B87D}" srcOrd="0" destOrd="0" presId="urn:microsoft.com/office/officeart/2005/8/layout/hierarchy1"/>
    <dgm:cxn modelId="{AEDF92F1-A548-4C8D-86E8-512CB9156102}" type="presParOf" srcId="{BEA5809E-A0F4-433E-B0A5-DB1B5082F3BC}" destId="{42B123B4-F1F0-4787-A270-232D527C57BC}" srcOrd="1" destOrd="0" presId="urn:microsoft.com/office/officeart/2005/8/layout/hierarchy1"/>
    <dgm:cxn modelId="{B14615A0-CB67-4D20-A401-9053809FD1F2}" type="presParOf" srcId="{13CC7545-57C2-4AB6-956B-F6CB52C7DFDD}" destId="{292B03CF-B0A4-494C-8625-062CBB495F62}" srcOrd="1" destOrd="0" presId="urn:microsoft.com/office/officeart/2005/8/layout/hierarchy1"/>
    <dgm:cxn modelId="{911AA88B-9A73-4BA3-AEE0-62AB5B458D56}" type="presParOf" srcId="{F3052B75-057F-4B2E-B82C-4798C40DA086}" destId="{E8543B2C-6485-467C-8D03-63A53681D7CA}" srcOrd="1" destOrd="0" presId="urn:microsoft.com/office/officeart/2005/8/layout/hierarchy1"/>
    <dgm:cxn modelId="{1B84EC86-A0F5-4557-8446-05F947550611}" type="presParOf" srcId="{E8543B2C-6485-467C-8D03-63A53681D7CA}" destId="{6359F85A-3C55-4E71-9307-C44EE344BF6C}" srcOrd="0" destOrd="0" presId="urn:microsoft.com/office/officeart/2005/8/layout/hierarchy1"/>
    <dgm:cxn modelId="{5A063797-B146-40D4-A04A-E485867B369C}" type="presParOf" srcId="{6359F85A-3C55-4E71-9307-C44EE344BF6C}" destId="{403E473A-01BE-455B-9868-9F8F947573F9}" srcOrd="0" destOrd="0" presId="urn:microsoft.com/office/officeart/2005/8/layout/hierarchy1"/>
    <dgm:cxn modelId="{9EDAC919-C693-416C-8732-027E7AABAEFB}" type="presParOf" srcId="{6359F85A-3C55-4E71-9307-C44EE344BF6C}" destId="{25AD46F5-0D79-4F17-94B9-807A514006B9}" srcOrd="1" destOrd="0" presId="urn:microsoft.com/office/officeart/2005/8/layout/hierarchy1"/>
    <dgm:cxn modelId="{590FBF9D-9781-4801-8354-99724AF8ADAA}" type="presParOf" srcId="{E8543B2C-6485-467C-8D03-63A53681D7CA}" destId="{0C704A90-4D4D-47F7-B462-437428F9C35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19791A-0FDC-4FFB-81A0-0950B2F90428}"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C53F2074-A7B1-402A-884F-AB792C379CF8}">
      <dgm:prSet custT="1"/>
      <dgm:spPr/>
      <dgm:t>
        <a:bodyPr/>
        <a:lstStyle/>
        <a:p>
          <a:pPr>
            <a:lnSpc>
              <a:spcPct val="100000"/>
            </a:lnSpc>
            <a:defRPr b="1"/>
          </a:pPr>
          <a:r>
            <a:rPr lang="en-US" sz="2400" dirty="0"/>
            <a:t>Better Decision-Making:</a:t>
          </a:r>
        </a:p>
      </dgm:t>
    </dgm:pt>
    <dgm:pt modelId="{3E8D7E07-61F2-47B7-BF25-7A0C45B4AD15}" type="parTrans" cxnId="{CE0B4B03-6F2E-4DA8-9108-246D0714DA64}">
      <dgm:prSet/>
      <dgm:spPr/>
      <dgm:t>
        <a:bodyPr/>
        <a:lstStyle/>
        <a:p>
          <a:endParaRPr lang="en-US"/>
        </a:p>
      </dgm:t>
    </dgm:pt>
    <dgm:pt modelId="{884903B5-24EB-490E-AB84-2C61477D4705}" type="sibTrans" cxnId="{CE0B4B03-6F2E-4DA8-9108-246D0714DA64}">
      <dgm:prSet/>
      <dgm:spPr/>
      <dgm:t>
        <a:bodyPr/>
        <a:lstStyle/>
        <a:p>
          <a:endParaRPr lang="en-US"/>
        </a:p>
      </dgm:t>
    </dgm:pt>
    <dgm:pt modelId="{E8368821-4A24-42A2-9A76-A311B413616E}">
      <dgm:prSet custT="1"/>
      <dgm:spPr/>
      <dgm:t>
        <a:bodyPr/>
        <a:lstStyle/>
        <a:p>
          <a:pPr>
            <a:lnSpc>
              <a:spcPct val="100000"/>
            </a:lnSpc>
          </a:pPr>
          <a:r>
            <a:rPr lang="en-US" sz="2400" b="0" dirty="0"/>
            <a:t>It means knowing how to manage your feelings and thoughts so you can control urges, think clearly, and make better choices</a:t>
          </a:r>
          <a:r>
            <a:rPr lang="en-US" sz="2400" dirty="0"/>
            <a:t>.</a:t>
          </a:r>
        </a:p>
      </dgm:t>
    </dgm:pt>
    <dgm:pt modelId="{1BB6A85D-9C92-41C7-80F6-EBF5E6B67DA7}" type="parTrans" cxnId="{AE1B2C85-33F4-499B-A1D6-B5AAB553C3E4}">
      <dgm:prSet/>
      <dgm:spPr/>
      <dgm:t>
        <a:bodyPr/>
        <a:lstStyle/>
        <a:p>
          <a:endParaRPr lang="en-US"/>
        </a:p>
      </dgm:t>
    </dgm:pt>
    <dgm:pt modelId="{8B19724C-253F-43C3-A8B8-11CE58359232}" type="sibTrans" cxnId="{AE1B2C85-33F4-499B-A1D6-B5AAB553C3E4}">
      <dgm:prSet/>
      <dgm:spPr/>
      <dgm:t>
        <a:bodyPr/>
        <a:lstStyle/>
        <a:p>
          <a:endParaRPr lang="en-US"/>
        </a:p>
      </dgm:t>
    </dgm:pt>
    <dgm:pt modelId="{0BF98DA4-47ED-496C-9E15-CF4F3ED04692}">
      <dgm:prSet custT="1"/>
      <dgm:spPr/>
      <dgm:t>
        <a:bodyPr/>
        <a:lstStyle/>
        <a:p>
          <a:pPr>
            <a:lnSpc>
              <a:spcPct val="100000"/>
            </a:lnSpc>
            <a:defRPr b="1"/>
          </a:pPr>
          <a:r>
            <a:rPr lang="en-US" sz="2400" b="1" i="0" u="none" baseline="0" dirty="0"/>
            <a:t>Effective Leadership:</a:t>
          </a:r>
          <a:endParaRPr lang="en-US" sz="2400" u="none" dirty="0"/>
        </a:p>
      </dgm:t>
    </dgm:pt>
    <dgm:pt modelId="{740007F6-95B0-4F25-BFE4-09647A9DC499}" type="parTrans" cxnId="{F85E977C-BCDA-4DFB-BBD7-07EAAA8B9667}">
      <dgm:prSet/>
      <dgm:spPr/>
      <dgm:t>
        <a:bodyPr/>
        <a:lstStyle/>
        <a:p>
          <a:endParaRPr lang="en-US"/>
        </a:p>
      </dgm:t>
    </dgm:pt>
    <dgm:pt modelId="{F9523DAD-9722-4B22-B133-87819E8CF41F}" type="sibTrans" cxnId="{F85E977C-BCDA-4DFB-BBD7-07EAAA8B9667}">
      <dgm:prSet/>
      <dgm:spPr/>
      <dgm:t>
        <a:bodyPr/>
        <a:lstStyle/>
        <a:p>
          <a:endParaRPr lang="en-US"/>
        </a:p>
      </dgm:t>
    </dgm:pt>
    <dgm:pt modelId="{E8E1151D-32DE-432A-87B7-8349F37B22A9}">
      <dgm:prSet custT="1"/>
      <dgm:spPr/>
      <dgm:t>
        <a:bodyPr/>
        <a:lstStyle/>
        <a:p>
          <a:pPr>
            <a:lnSpc>
              <a:spcPct val="100000"/>
            </a:lnSpc>
          </a:pPr>
          <a:r>
            <a:rPr lang="en-US" sz="2400" b="0" i="0" baseline="0" dirty="0"/>
            <a:t>Leaders who understand feelings help people trust each other, work as a team, and stay focused by making a positive and flexible place to work</a:t>
          </a:r>
          <a:r>
            <a:rPr lang="en-US" sz="1750" b="0" i="0" baseline="0" dirty="0"/>
            <a:t>.  </a:t>
          </a:r>
          <a:endParaRPr lang="en-US" sz="1750" dirty="0"/>
        </a:p>
      </dgm:t>
    </dgm:pt>
    <dgm:pt modelId="{BE5D9B31-6F8C-4692-A6E4-36FC617F1FC0}" type="parTrans" cxnId="{9C979D45-A04C-419A-A088-D18DFE78C50C}">
      <dgm:prSet/>
      <dgm:spPr/>
      <dgm:t>
        <a:bodyPr/>
        <a:lstStyle/>
        <a:p>
          <a:endParaRPr lang="en-US"/>
        </a:p>
      </dgm:t>
    </dgm:pt>
    <dgm:pt modelId="{F630BA81-80AF-427E-85B0-5903BE7A02A4}" type="sibTrans" cxnId="{9C979D45-A04C-419A-A088-D18DFE78C50C}">
      <dgm:prSet/>
      <dgm:spPr/>
      <dgm:t>
        <a:bodyPr/>
        <a:lstStyle/>
        <a:p>
          <a:endParaRPr lang="en-US"/>
        </a:p>
      </dgm:t>
    </dgm:pt>
    <dgm:pt modelId="{B6EAB0A2-99A0-48E0-9678-82CAC4439EA7}" type="pres">
      <dgm:prSet presAssocID="{5719791A-0FDC-4FFB-81A0-0950B2F90428}" presName="root" presStyleCnt="0">
        <dgm:presLayoutVars>
          <dgm:dir/>
          <dgm:resizeHandles val="exact"/>
        </dgm:presLayoutVars>
      </dgm:prSet>
      <dgm:spPr/>
    </dgm:pt>
    <dgm:pt modelId="{019F8E78-3393-4F6B-892E-551F19152F32}" type="pres">
      <dgm:prSet presAssocID="{C53F2074-A7B1-402A-884F-AB792C379CF8}" presName="compNode" presStyleCnt="0"/>
      <dgm:spPr/>
    </dgm:pt>
    <dgm:pt modelId="{A04D7E8F-BBC5-4DB6-9577-B5312CA46D2A}" type="pres">
      <dgm:prSet presAssocID="{C53F2074-A7B1-402A-884F-AB792C379CF8}" presName="iconRect" presStyleLbl="node1" presStyleIdx="0" presStyleCnt="2" custLinFactNeighborY="-747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7A1B7AC-118E-47EA-93CC-9B1BD1EF426A}" type="pres">
      <dgm:prSet presAssocID="{C53F2074-A7B1-402A-884F-AB792C379CF8}" presName="iconSpace" presStyleCnt="0"/>
      <dgm:spPr/>
    </dgm:pt>
    <dgm:pt modelId="{80226748-1C6C-4BC6-A52C-C063C77CB2FC}" type="pres">
      <dgm:prSet presAssocID="{C53F2074-A7B1-402A-884F-AB792C379CF8}" presName="parTx" presStyleLbl="revTx" presStyleIdx="0" presStyleCnt="4" custScaleX="95231" custLinFactNeighborX="-23296" custLinFactNeighborY="-20952">
        <dgm:presLayoutVars>
          <dgm:chMax val="0"/>
          <dgm:chPref val="0"/>
        </dgm:presLayoutVars>
      </dgm:prSet>
      <dgm:spPr/>
    </dgm:pt>
    <dgm:pt modelId="{28E9AD69-ACA6-4A66-A78E-C262CAD38B12}" type="pres">
      <dgm:prSet presAssocID="{C53F2074-A7B1-402A-884F-AB792C379CF8}" presName="txSpace" presStyleCnt="0"/>
      <dgm:spPr/>
    </dgm:pt>
    <dgm:pt modelId="{94D4210E-D3C9-4EB4-9E5C-9E94823CCB2A}" type="pres">
      <dgm:prSet presAssocID="{C53F2074-A7B1-402A-884F-AB792C379CF8}" presName="desTx" presStyleLbl="revTx" presStyleIdx="1" presStyleCnt="4" custScaleX="117262" custScaleY="112216" custLinFactNeighborX="-10742" custLinFactNeighborY="-11666">
        <dgm:presLayoutVars/>
      </dgm:prSet>
      <dgm:spPr/>
    </dgm:pt>
    <dgm:pt modelId="{F4508F34-A116-40A6-B451-F5CD22B06C67}" type="pres">
      <dgm:prSet presAssocID="{884903B5-24EB-490E-AB84-2C61477D4705}" presName="sibTrans" presStyleCnt="0"/>
      <dgm:spPr/>
    </dgm:pt>
    <dgm:pt modelId="{20CDF726-64E7-4380-9A04-10A98E32ED96}" type="pres">
      <dgm:prSet presAssocID="{0BF98DA4-47ED-496C-9E15-CF4F3ED04692}" presName="compNode" presStyleCnt="0"/>
      <dgm:spPr/>
    </dgm:pt>
    <dgm:pt modelId="{79B0A5E4-E169-44B5-BF2D-78A48740DD5D}" type="pres">
      <dgm:prSet presAssocID="{0BF98DA4-47ED-496C-9E15-CF4F3ED04692}" presName="iconRect" presStyleLbl="node1" presStyleIdx="1" presStyleCnt="2" custLinFactNeighborY="-1120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993F624A-0B93-4EAA-A40E-8BE27E6D4C8D}" type="pres">
      <dgm:prSet presAssocID="{0BF98DA4-47ED-496C-9E15-CF4F3ED04692}" presName="iconSpace" presStyleCnt="0"/>
      <dgm:spPr/>
    </dgm:pt>
    <dgm:pt modelId="{F6D90D83-1CCE-4534-B150-13F554CA3588}" type="pres">
      <dgm:prSet presAssocID="{0BF98DA4-47ED-496C-9E15-CF4F3ED04692}" presName="parTx" presStyleLbl="revTx" presStyleIdx="2" presStyleCnt="4" custLinFactNeighborY="-38324">
        <dgm:presLayoutVars>
          <dgm:chMax val="0"/>
          <dgm:chPref val="0"/>
        </dgm:presLayoutVars>
      </dgm:prSet>
      <dgm:spPr/>
    </dgm:pt>
    <dgm:pt modelId="{AA1FA199-A31C-463A-A728-97560CD8BF60}" type="pres">
      <dgm:prSet presAssocID="{0BF98DA4-47ED-496C-9E15-CF4F3ED04692}" presName="txSpace" presStyleCnt="0"/>
      <dgm:spPr/>
    </dgm:pt>
    <dgm:pt modelId="{03D1EA02-94D7-424F-8D7A-1ABEF4F62FC3}" type="pres">
      <dgm:prSet presAssocID="{0BF98DA4-47ED-496C-9E15-CF4F3ED04692}" presName="desTx" presStyleLbl="revTx" presStyleIdx="3" presStyleCnt="4" custLinFactNeighborY="-24559">
        <dgm:presLayoutVars/>
      </dgm:prSet>
      <dgm:spPr/>
    </dgm:pt>
  </dgm:ptLst>
  <dgm:cxnLst>
    <dgm:cxn modelId="{CE0B4B03-6F2E-4DA8-9108-246D0714DA64}" srcId="{5719791A-0FDC-4FFB-81A0-0950B2F90428}" destId="{C53F2074-A7B1-402A-884F-AB792C379CF8}" srcOrd="0" destOrd="0" parTransId="{3E8D7E07-61F2-47B7-BF25-7A0C45B4AD15}" sibTransId="{884903B5-24EB-490E-AB84-2C61477D4705}"/>
    <dgm:cxn modelId="{53729631-10AA-44FF-83F8-D98C2B49E03E}" type="presOf" srcId="{5719791A-0FDC-4FFB-81A0-0950B2F90428}" destId="{B6EAB0A2-99A0-48E0-9678-82CAC4439EA7}" srcOrd="0" destOrd="0" presId="urn:microsoft.com/office/officeart/2018/2/layout/IconLabelDescriptionList"/>
    <dgm:cxn modelId="{9C979D45-A04C-419A-A088-D18DFE78C50C}" srcId="{0BF98DA4-47ED-496C-9E15-CF4F3ED04692}" destId="{E8E1151D-32DE-432A-87B7-8349F37B22A9}" srcOrd="0" destOrd="0" parTransId="{BE5D9B31-6F8C-4692-A6E4-36FC617F1FC0}" sibTransId="{F630BA81-80AF-427E-85B0-5903BE7A02A4}"/>
    <dgm:cxn modelId="{7732BB50-E257-4360-8052-F9E1AF23EB39}" type="presOf" srcId="{0BF98DA4-47ED-496C-9E15-CF4F3ED04692}" destId="{F6D90D83-1CCE-4534-B150-13F554CA3588}" srcOrd="0" destOrd="0" presId="urn:microsoft.com/office/officeart/2018/2/layout/IconLabelDescriptionList"/>
    <dgm:cxn modelId="{F85E977C-BCDA-4DFB-BBD7-07EAAA8B9667}" srcId="{5719791A-0FDC-4FFB-81A0-0950B2F90428}" destId="{0BF98DA4-47ED-496C-9E15-CF4F3ED04692}" srcOrd="1" destOrd="0" parTransId="{740007F6-95B0-4F25-BFE4-09647A9DC499}" sibTransId="{F9523DAD-9722-4B22-B133-87819E8CF41F}"/>
    <dgm:cxn modelId="{AE1B2C85-33F4-499B-A1D6-B5AAB553C3E4}" srcId="{C53F2074-A7B1-402A-884F-AB792C379CF8}" destId="{E8368821-4A24-42A2-9A76-A311B413616E}" srcOrd="0" destOrd="0" parTransId="{1BB6A85D-9C92-41C7-80F6-EBF5E6B67DA7}" sibTransId="{8B19724C-253F-43C3-A8B8-11CE58359232}"/>
    <dgm:cxn modelId="{3142339B-7560-46D2-9AB4-264A9252631A}" type="presOf" srcId="{E8E1151D-32DE-432A-87B7-8349F37B22A9}" destId="{03D1EA02-94D7-424F-8D7A-1ABEF4F62FC3}" srcOrd="0" destOrd="0" presId="urn:microsoft.com/office/officeart/2018/2/layout/IconLabelDescriptionList"/>
    <dgm:cxn modelId="{0B30FCAD-B942-4B6F-A30D-26240886CA33}" type="presOf" srcId="{E8368821-4A24-42A2-9A76-A311B413616E}" destId="{94D4210E-D3C9-4EB4-9E5C-9E94823CCB2A}" srcOrd="0" destOrd="0" presId="urn:microsoft.com/office/officeart/2018/2/layout/IconLabelDescriptionList"/>
    <dgm:cxn modelId="{B006B7D4-7EF6-41B0-8681-8287D7E55816}" type="presOf" srcId="{C53F2074-A7B1-402A-884F-AB792C379CF8}" destId="{80226748-1C6C-4BC6-A52C-C063C77CB2FC}" srcOrd="0" destOrd="0" presId="urn:microsoft.com/office/officeart/2018/2/layout/IconLabelDescriptionList"/>
    <dgm:cxn modelId="{20F68BE0-14A2-47FD-B0AE-29D11DFFF675}" type="presParOf" srcId="{B6EAB0A2-99A0-48E0-9678-82CAC4439EA7}" destId="{019F8E78-3393-4F6B-892E-551F19152F32}" srcOrd="0" destOrd="0" presId="urn:microsoft.com/office/officeart/2018/2/layout/IconLabelDescriptionList"/>
    <dgm:cxn modelId="{E4EFAED0-F7D7-4A8F-901D-BEA0D1198EE8}" type="presParOf" srcId="{019F8E78-3393-4F6B-892E-551F19152F32}" destId="{A04D7E8F-BBC5-4DB6-9577-B5312CA46D2A}" srcOrd="0" destOrd="0" presId="urn:microsoft.com/office/officeart/2018/2/layout/IconLabelDescriptionList"/>
    <dgm:cxn modelId="{94FA84FA-8DF6-4E08-9570-BB63DF45AE83}" type="presParOf" srcId="{019F8E78-3393-4F6B-892E-551F19152F32}" destId="{87A1B7AC-118E-47EA-93CC-9B1BD1EF426A}" srcOrd="1" destOrd="0" presId="urn:microsoft.com/office/officeart/2018/2/layout/IconLabelDescriptionList"/>
    <dgm:cxn modelId="{E2D3CAD8-D33D-441F-90C0-B34D2F0C180A}" type="presParOf" srcId="{019F8E78-3393-4F6B-892E-551F19152F32}" destId="{80226748-1C6C-4BC6-A52C-C063C77CB2FC}" srcOrd="2" destOrd="0" presId="urn:microsoft.com/office/officeart/2018/2/layout/IconLabelDescriptionList"/>
    <dgm:cxn modelId="{23832324-4EB0-403F-BBB2-C1204D774D90}" type="presParOf" srcId="{019F8E78-3393-4F6B-892E-551F19152F32}" destId="{28E9AD69-ACA6-4A66-A78E-C262CAD38B12}" srcOrd="3" destOrd="0" presId="urn:microsoft.com/office/officeart/2018/2/layout/IconLabelDescriptionList"/>
    <dgm:cxn modelId="{C43E2688-3538-42CB-9135-EF877E2C21FC}" type="presParOf" srcId="{019F8E78-3393-4F6B-892E-551F19152F32}" destId="{94D4210E-D3C9-4EB4-9E5C-9E94823CCB2A}" srcOrd="4" destOrd="0" presId="urn:microsoft.com/office/officeart/2018/2/layout/IconLabelDescriptionList"/>
    <dgm:cxn modelId="{5A38C21F-9E1A-4552-A742-65F1518B0DDD}" type="presParOf" srcId="{B6EAB0A2-99A0-48E0-9678-82CAC4439EA7}" destId="{F4508F34-A116-40A6-B451-F5CD22B06C67}" srcOrd="1" destOrd="0" presId="urn:microsoft.com/office/officeart/2018/2/layout/IconLabelDescriptionList"/>
    <dgm:cxn modelId="{AC003487-3BB8-4DEF-8092-F2D9F77A8D63}" type="presParOf" srcId="{B6EAB0A2-99A0-48E0-9678-82CAC4439EA7}" destId="{20CDF726-64E7-4380-9A04-10A98E32ED96}" srcOrd="2" destOrd="0" presId="urn:microsoft.com/office/officeart/2018/2/layout/IconLabelDescriptionList"/>
    <dgm:cxn modelId="{78ADFD82-499D-456A-A700-E39A6FD8C7D8}" type="presParOf" srcId="{20CDF726-64E7-4380-9A04-10A98E32ED96}" destId="{79B0A5E4-E169-44B5-BF2D-78A48740DD5D}" srcOrd="0" destOrd="0" presId="urn:microsoft.com/office/officeart/2018/2/layout/IconLabelDescriptionList"/>
    <dgm:cxn modelId="{9B399D52-9B77-4831-8222-B6FAACA5796D}" type="presParOf" srcId="{20CDF726-64E7-4380-9A04-10A98E32ED96}" destId="{993F624A-0B93-4EAA-A40E-8BE27E6D4C8D}" srcOrd="1" destOrd="0" presId="urn:microsoft.com/office/officeart/2018/2/layout/IconLabelDescriptionList"/>
    <dgm:cxn modelId="{1BFF1FA9-FD45-4FEA-A170-35911669EE82}" type="presParOf" srcId="{20CDF726-64E7-4380-9A04-10A98E32ED96}" destId="{F6D90D83-1CCE-4534-B150-13F554CA3588}" srcOrd="2" destOrd="0" presId="urn:microsoft.com/office/officeart/2018/2/layout/IconLabelDescriptionList"/>
    <dgm:cxn modelId="{E90B7A82-0059-4903-9EAB-DDAEC1863C12}" type="presParOf" srcId="{20CDF726-64E7-4380-9A04-10A98E32ED96}" destId="{AA1FA199-A31C-463A-A728-97560CD8BF60}" srcOrd="3" destOrd="0" presId="urn:microsoft.com/office/officeart/2018/2/layout/IconLabelDescriptionList"/>
    <dgm:cxn modelId="{DC893C30-56A4-45D2-BA2F-81472F8D1539}" type="presParOf" srcId="{20CDF726-64E7-4380-9A04-10A98E32ED96}" destId="{03D1EA02-94D7-424F-8D7A-1ABEF4F62FC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BBDEFF-D359-44F5-A947-8442E1778739}" type="doc">
      <dgm:prSet loTypeId="urn:microsoft.com/office/officeart/2018/5/layout/IconLeaf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7A1F8F3D-0FA7-4F6C-B2DD-6DDFF48E6882}">
      <dgm:prSet custT="1"/>
      <dgm:spPr/>
      <dgm:t>
        <a:bodyPr/>
        <a:lstStyle/>
        <a:p>
          <a:pPr>
            <a:defRPr cap="all"/>
          </a:pPr>
          <a:r>
            <a:rPr lang="en-US" sz="2400" i="0" dirty="0"/>
            <a:t>Solving Conflicts Helps Keep Everyone Safe.</a:t>
          </a:r>
          <a:endParaRPr lang="en-US" sz="2400" dirty="0"/>
        </a:p>
      </dgm:t>
    </dgm:pt>
    <dgm:pt modelId="{3EB1A0F6-C8F8-4281-A70F-1BA32344EC34}" type="parTrans" cxnId="{9C78A10D-4FF3-4ADC-89A2-9791D01C3A74}">
      <dgm:prSet/>
      <dgm:spPr/>
      <dgm:t>
        <a:bodyPr/>
        <a:lstStyle/>
        <a:p>
          <a:endParaRPr lang="en-US"/>
        </a:p>
      </dgm:t>
    </dgm:pt>
    <dgm:pt modelId="{FF7E7C3B-0D59-41CD-B740-40E814450336}" type="sibTrans" cxnId="{9C78A10D-4FF3-4ADC-89A2-9791D01C3A74}">
      <dgm:prSet/>
      <dgm:spPr/>
      <dgm:t>
        <a:bodyPr/>
        <a:lstStyle/>
        <a:p>
          <a:endParaRPr lang="en-US"/>
        </a:p>
      </dgm:t>
    </dgm:pt>
    <dgm:pt modelId="{C59F9807-8802-45E5-9950-FF94BC5B2C52}">
      <dgm:prSet custT="1"/>
      <dgm:spPr/>
      <dgm:t>
        <a:bodyPr/>
        <a:lstStyle/>
        <a:p>
          <a:pPr>
            <a:defRPr cap="all"/>
          </a:pPr>
          <a:r>
            <a:rPr lang="en-US" sz="2400" i="0" dirty="0"/>
            <a:t>Helps You Understand and Handle Feelings Better.</a:t>
          </a:r>
          <a:endParaRPr lang="en-US" sz="2400" dirty="0"/>
        </a:p>
      </dgm:t>
    </dgm:pt>
    <dgm:pt modelId="{C4A6CEA8-7FD9-466B-A451-1BBC50B0F84A}" type="parTrans" cxnId="{638EF4C2-0F2D-400E-AD9B-DEDE73C60717}">
      <dgm:prSet/>
      <dgm:spPr/>
      <dgm:t>
        <a:bodyPr/>
        <a:lstStyle/>
        <a:p>
          <a:endParaRPr lang="en-US"/>
        </a:p>
      </dgm:t>
    </dgm:pt>
    <dgm:pt modelId="{2C694FB7-B910-437B-B2ED-88A414962111}" type="sibTrans" cxnId="{638EF4C2-0F2D-400E-AD9B-DEDE73C60717}">
      <dgm:prSet/>
      <dgm:spPr/>
      <dgm:t>
        <a:bodyPr/>
        <a:lstStyle/>
        <a:p>
          <a:endParaRPr lang="en-US"/>
        </a:p>
      </dgm:t>
    </dgm:pt>
    <dgm:pt modelId="{3C1A4FD5-C711-4C7E-8CCA-A8E2A6E84907}">
      <dgm:prSet custT="1"/>
      <dgm:spPr/>
      <dgm:t>
        <a:bodyPr/>
        <a:lstStyle/>
        <a:p>
          <a:pPr>
            <a:defRPr cap="all"/>
          </a:pPr>
          <a:r>
            <a:rPr lang="en-US" sz="2400" i="0" dirty="0"/>
            <a:t>Improved Ways to Share and Understand.</a:t>
          </a:r>
          <a:endParaRPr lang="en-US" sz="2400" dirty="0"/>
        </a:p>
      </dgm:t>
    </dgm:pt>
    <dgm:pt modelId="{4789FC08-0CFE-4B48-8109-4967D97C7C8E}" type="parTrans" cxnId="{12A133DE-2DA8-4EC5-AD6F-B8A4DE632463}">
      <dgm:prSet/>
      <dgm:spPr/>
      <dgm:t>
        <a:bodyPr/>
        <a:lstStyle/>
        <a:p>
          <a:endParaRPr lang="en-US"/>
        </a:p>
      </dgm:t>
    </dgm:pt>
    <dgm:pt modelId="{046E78D1-FB52-4956-92A0-34D2D8C36B75}" type="sibTrans" cxnId="{12A133DE-2DA8-4EC5-AD6F-B8A4DE632463}">
      <dgm:prSet/>
      <dgm:spPr/>
      <dgm:t>
        <a:bodyPr/>
        <a:lstStyle/>
        <a:p>
          <a:endParaRPr lang="en-US"/>
        </a:p>
      </dgm:t>
    </dgm:pt>
    <dgm:pt modelId="{4CAA4728-D239-42AE-977F-88BA51B3A727}">
      <dgm:prSet custT="1"/>
      <dgm:spPr/>
      <dgm:t>
        <a:bodyPr/>
        <a:lstStyle/>
        <a:p>
          <a:pPr>
            <a:defRPr cap="all"/>
          </a:pPr>
          <a:r>
            <a:rPr lang="en-US" sz="2400" i="0" dirty="0"/>
            <a:t>Reaching New Goals by Working Together.</a:t>
          </a:r>
          <a:endParaRPr lang="en-US" sz="2400" dirty="0"/>
        </a:p>
      </dgm:t>
    </dgm:pt>
    <dgm:pt modelId="{55C2BA6A-B713-4166-9121-2E592B4C33D6}" type="parTrans" cxnId="{E6D8D5A3-966C-4126-B01A-6D029EF48357}">
      <dgm:prSet/>
      <dgm:spPr/>
      <dgm:t>
        <a:bodyPr/>
        <a:lstStyle/>
        <a:p>
          <a:endParaRPr lang="en-US"/>
        </a:p>
      </dgm:t>
    </dgm:pt>
    <dgm:pt modelId="{4FCB0EFF-731E-4BB1-BFF3-485D705474A6}" type="sibTrans" cxnId="{E6D8D5A3-966C-4126-B01A-6D029EF48357}">
      <dgm:prSet/>
      <dgm:spPr/>
      <dgm:t>
        <a:bodyPr/>
        <a:lstStyle/>
        <a:p>
          <a:endParaRPr lang="en-US"/>
        </a:p>
      </dgm:t>
    </dgm:pt>
    <dgm:pt modelId="{D232BDF1-A49B-4856-B31D-4A5BDD7FED3A}">
      <dgm:prSet custT="1"/>
      <dgm:spPr/>
      <dgm:t>
        <a:bodyPr/>
        <a:lstStyle/>
        <a:p>
          <a:pPr>
            <a:defRPr cap="all"/>
          </a:pPr>
          <a:r>
            <a:rPr lang="en-US" sz="2400" i="0" dirty="0"/>
            <a:t>Making work a place people want to stay.</a:t>
          </a:r>
          <a:endParaRPr lang="en-US" sz="2400" dirty="0"/>
        </a:p>
      </dgm:t>
    </dgm:pt>
    <dgm:pt modelId="{94C004EA-55B0-4B99-9944-9325E8DCDD2F}" type="parTrans" cxnId="{02186A75-1A11-4801-ABEA-E53EF940646A}">
      <dgm:prSet/>
      <dgm:spPr/>
      <dgm:t>
        <a:bodyPr/>
        <a:lstStyle/>
        <a:p>
          <a:endParaRPr lang="en-US"/>
        </a:p>
      </dgm:t>
    </dgm:pt>
    <dgm:pt modelId="{5978573E-8DB9-452A-9975-F26ABE1EA5BA}" type="sibTrans" cxnId="{02186A75-1A11-4801-ABEA-E53EF940646A}">
      <dgm:prSet/>
      <dgm:spPr/>
      <dgm:t>
        <a:bodyPr/>
        <a:lstStyle/>
        <a:p>
          <a:endParaRPr lang="en-US"/>
        </a:p>
      </dgm:t>
    </dgm:pt>
    <dgm:pt modelId="{9908DD1A-B18E-42E5-A96D-AA51AA2B31F3}" type="pres">
      <dgm:prSet presAssocID="{C5BBDEFF-D359-44F5-A947-8442E1778739}" presName="root" presStyleCnt="0">
        <dgm:presLayoutVars>
          <dgm:dir/>
          <dgm:resizeHandles val="exact"/>
        </dgm:presLayoutVars>
      </dgm:prSet>
      <dgm:spPr/>
    </dgm:pt>
    <dgm:pt modelId="{F0FDD52E-9760-4F27-B94C-08A4E00CAC37}" type="pres">
      <dgm:prSet presAssocID="{7A1F8F3D-0FA7-4F6C-B2DD-6DDFF48E6882}" presName="compNode" presStyleCnt="0"/>
      <dgm:spPr/>
    </dgm:pt>
    <dgm:pt modelId="{83CD2F94-ABD5-4A54-B49A-1403A156A5A1}" type="pres">
      <dgm:prSet presAssocID="{7A1F8F3D-0FA7-4F6C-B2DD-6DDFF48E6882}" presName="iconBgRect" presStyleLbl="bgShp" presStyleIdx="0" presStyleCnt="5"/>
      <dgm:spPr>
        <a:prstGeom prst="round2DiagRect">
          <a:avLst>
            <a:gd name="adj1" fmla="val 29727"/>
            <a:gd name="adj2" fmla="val 0"/>
          </a:avLst>
        </a:prstGeom>
      </dgm:spPr>
    </dgm:pt>
    <dgm:pt modelId="{5CA0C74E-1678-48ED-B601-AB6E7B0EE0E1}" type="pres">
      <dgm:prSet presAssocID="{7A1F8F3D-0FA7-4F6C-B2DD-6DDFF48E688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C8188346-D70B-42F4-B66D-39F70BA2277B}" type="pres">
      <dgm:prSet presAssocID="{7A1F8F3D-0FA7-4F6C-B2DD-6DDFF48E6882}" presName="spaceRect" presStyleCnt="0"/>
      <dgm:spPr/>
    </dgm:pt>
    <dgm:pt modelId="{81A7207A-549F-4BC0-A55F-EB6BD2362F8C}" type="pres">
      <dgm:prSet presAssocID="{7A1F8F3D-0FA7-4F6C-B2DD-6DDFF48E6882}" presName="textRect" presStyleLbl="revTx" presStyleIdx="0" presStyleCnt="5" custScaleX="106247">
        <dgm:presLayoutVars>
          <dgm:chMax val="1"/>
          <dgm:chPref val="1"/>
        </dgm:presLayoutVars>
      </dgm:prSet>
      <dgm:spPr/>
    </dgm:pt>
    <dgm:pt modelId="{A1C18B33-333B-4567-8D02-F3DCB598A13F}" type="pres">
      <dgm:prSet presAssocID="{FF7E7C3B-0D59-41CD-B740-40E814450336}" presName="sibTrans" presStyleCnt="0"/>
      <dgm:spPr/>
    </dgm:pt>
    <dgm:pt modelId="{44528B36-C0D2-41BE-A085-E8A531B40ED0}" type="pres">
      <dgm:prSet presAssocID="{C59F9807-8802-45E5-9950-FF94BC5B2C52}" presName="compNode" presStyleCnt="0"/>
      <dgm:spPr/>
    </dgm:pt>
    <dgm:pt modelId="{302C7E91-4D58-4B8C-ADF4-8EB6657CBE94}" type="pres">
      <dgm:prSet presAssocID="{C59F9807-8802-45E5-9950-FF94BC5B2C52}" presName="iconBgRect" presStyleLbl="bgShp" presStyleIdx="1" presStyleCnt="5"/>
      <dgm:spPr>
        <a:prstGeom prst="round2DiagRect">
          <a:avLst>
            <a:gd name="adj1" fmla="val 29727"/>
            <a:gd name="adj2" fmla="val 0"/>
          </a:avLst>
        </a:prstGeom>
      </dgm:spPr>
    </dgm:pt>
    <dgm:pt modelId="{4C534874-191D-4D0A-B982-0D621C411D38}" type="pres">
      <dgm:prSet presAssocID="{C59F9807-8802-45E5-9950-FF94BC5B2C5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8453788-9C4F-4CF8-ABF7-3F74BDB4E1C8}" type="pres">
      <dgm:prSet presAssocID="{C59F9807-8802-45E5-9950-FF94BC5B2C52}" presName="spaceRect" presStyleCnt="0"/>
      <dgm:spPr/>
    </dgm:pt>
    <dgm:pt modelId="{AA6A1B27-9D7E-4861-8685-B84298A7FAD4}" type="pres">
      <dgm:prSet presAssocID="{C59F9807-8802-45E5-9950-FF94BC5B2C52}" presName="textRect" presStyleLbl="revTx" presStyleIdx="1" presStyleCnt="5" custScaleX="113095">
        <dgm:presLayoutVars>
          <dgm:chMax val="1"/>
          <dgm:chPref val="1"/>
        </dgm:presLayoutVars>
      </dgm:prSet>
      <dgm:spPr/>
    </dgm:pt>
    <dgm:pt modelId="{8A352979-FFF2-461D-893E-36EC41473FAF}" type="pres">
      <dgm:prSet presAssocID="{2C694FB7-B910-437B-B2ED-88A414962111}" presName="sibTrans" presStyleCnt="0"/>
      <dgm:spPr/>
    </dgm:pt>
    <dgm:pt modelId="{81C7A65A-B379-496B-92C0-F43D6E80F377}" type="pres">
      <dgm:prSet presAssocID="{3C1A4FD5-C711-4C7E-8CCA-A8E2A6E84907}" presName="compNode" presStyleCnt="0"/>
      <dgm:spPr/>
    </dgm:pt>
    <dgm:pt modelId="{4DEB6002-45F5-4BD7-BB1B-EEBE20440C89}" type="pres">
      <dgm:prSet presAssocID="{3C1A4FD5-C711-4C7E-8CCA-A8E2A6E84907}" presName="iconBgRect" presStyleLbl="bgShp" presStyleIdx="2" presStyleCnt="5"/>
      <dgm:spPr>
        <a:prstGeom prst="round2DiagRect">
          <a:avLst>
            <a:gd name="adj1" fmla="val 29727"/>
            <a:gd name="adj2" fmla="val 0"/>
          </a:avLst>
        </a:prstGeom>
      </dgm:spPr>
    </dgm:pt>
    <dgm:pt modelId="{C7DE09AE-39C1-4B3C-9A63-6DA744C114AE}" type="pres">
      <dgm:prSet presAssocID="{3C1A4FD5-C711-4C7E-8CCA-A8E2A6E8490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4FC637B6-1BA1-4C3E-9190-2F91E7D44540}" type="pres">
      <dgm:prSet presAssocID="{3C1A4FD5-C711-4C7E-8CCA-A8E2A6E84907}" presName="spaceRect" presStyleCnt="0"/>
      <dgm:spPr/>
    </dgm:pt>
    <dgm:pt modelId="{EDE959FA-3F23-4EA2-8211-2F1F8D221F89}" type="pres">
      <dgm:prSet presAssocID="{3C1A4FD5-C711-4C7E-8CCA-A8E2A6E84907}" presName="textRect" presStyleLbl="revTx" presStyleIdx="2" presStyleCnt="5" custScaleX="118827">
        <dgm:presLayoutVars>
          <dgm:chMax val="1"/>
          <dgm:chPref val="1"/>
        </dgm:presLayoutVars>
      </dgm:prSet>
      <dgm:spPr/>
    </dgm:pt>
    <dgm:pt modelId="{1B857975-7663-40EA-9476-9622806EE87D}" type="pres">
      <dgm:prSet presAssocID="{046E78D1-FB52-4956-92A0-34D2D8C36B75}" presName="sibTrans" presStyleCnt="0"/>
      <dgm:spPr/>
    </dgm:pt>
    <dgm:pt modelId="{09EE0D27-8DBB-416D-804A-14D5AC42D8AA}" type="pres">
      <dgm:prSet presAssocID="{4CAA4728-D239-42AE-977F-88BA51B3A727}" presName="compNode" presStyleCnt="0"/>
      <dgm:spPr/>
    </dgm:pt>
    <dgm:pt modelId="{8A91A2B3-4249-4206-B0DE-E3358AC28A90}" type="pres">
      <dgm:prSet presAssocID="{4CAA4728-D239-42AE-977F-88BA51B3A727}" presName="iconBgRect" presStyleLbl="bgShp" presStyleIdx="3" presStyleCnt="5"/>
      <dgm:spPr>
        <a:prstGeom prst="round2DiagRect">
          <a:avLst>
            <a:gd name="adj1" fmla="val 29727"/>
            <a:gd name="adj2" fmla="val 0"/>
          </a:avLst>
        </a:prstGeom>
      </dgm:spPr>
    </dgm:pt>
    <dgm:pt modelId="{79202F25-4277-4BC6-9C07-852BB1EF2950}" type="pres">
      <dgm:prSet presAssocID="{4CAA4728-D239-42AE-977F-88BA51B3A72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FAF0022E-59F6-4443-9E2B-A3C04AAE4BC9}" type="pres">
      <dgm:prSet presAssocID="{4CAA4728-D239-42AE-977F-88BA51B3A727}" presName="spaceRect" presStyleCnt="0"/>
      <dgm:spPr/>
    </dgm:pt>
    <dgm:pt modelId="{28DB8402-5DB7-46BE-B2F6-B38EB0B6AED7}" type="pres">
      <dgm:prSet presAssocID="{4CAA4728-D239-42AE-977F-88BA51B3A727}" presName="textRect" presStyleLbl="revTx" presStyleIdx="3" presStyleCnt="5">
        <dgm:presLayoutVars>
          <dgm:chMax val="1"/>
          <dgm:chPref val="1"/>
        </dgm:presLayoutVars>
      </dgm:prSet>
      <dgm:spPr/>
    </dgm:pt>
    <dgm:pt modelId="{3CE345B0-E09A-495A-A03A-0F5DB5F76FF5}" type="pres">
      <dgm:prSet presAssocID="{4FCB0EFF-731E-4BB1-BFF3-485D705474A6}" presName="sibTrans" presStyleCnt="0"/>
      <dgm:spPr/>
    </dgm:pt>
    <dgm:pt modelId="{9FE53000-7E30-4AC4-93FD-42505A7CEC61}" type="pres">
      <dgm:prSet presAssocID="{D232BDF1-A49B-4856-B31D-4A5BDD7FED3A}" presName="compNode" presStyleCnt="0"/>
      <dgm:spPr/>
    </dgm:pt>
    <dgm:pt modelId="{181EFEB3-18D6-48D6-BB36-2455CA5BE1FE}" type="pres">
      <dgm:prSet presAssocID="{D232BDF1-A49B-4856-B31D-4A5BDD7FED3A}" presName="iconBgRect" presStyleLbl="bgShp" presStyleIdx="4" presStyleCnt="5"/>
      <dgm:spPr>
        <a:prstGeom prst="round2DiagRect">
          <a:avLst>
            <a:gd name="adj1" fmla="val 29727"/>
            <a:gd name="adj2" fmla="val 0"/>
          </a:avLst>
        </a:prstGeom>
      </dgm:spPr>
    </dgm:pt>
    <dgm:pt modelId="{D153D6A3-5681-4336-9DEF-887A2D3B2834}" type="pres">
      <dgm:prSet presAssocID="{D232BDF1-A49B-4856-B31D-4A5BDD7FED3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953800E3-FDF2-4B27-8523-2E8455D640A5}" type="pres">
      <dgm:prSet presAssocID="{D232BDF1-A49B-4856-B31D-4A5BDD7FED3A}" presName="spaceRect" presStyleCnt="0"/>
      <dgm:spPr/>
    </dgm:pt>
    <dgm:pt modelId="{8FFD6603-1A7C-4654-88DF-9C35CD906985}" type="pres">
      <dgm:prSet presAssocID="{D232BDF1-A49B-4856-B31D-4A5BDD7FED3A}" presName="textRect" presStyleLbl="revTx" presStyleIdx="4" presStyleCnt="5">
        <dgm:presLayoutVars>
          <dgm:chMax val="1"/>
          <dgm:chPref val="1"/>
        </dgm:presLayoutVars>
      </dgm:prSet>
      <dgm:spPr/>
    </dgm:pt>
  </dgm:ptLst>
  <dgm:cxnLst>
    <dgm:cxn modelId="{0E579207-C46C-4840-958B-EE10A04252F6}" type="presOf" srcId="{3C1A4FD5-C711-4C7E-8CCA-A8E2A6E84907}" destId="{EDE959FA-3F23-4EA2-8211-2F1F8D221F89}" srcOrd="0" destOrd="0" presId="urn:microsoft.com/office/officeart/2018/5/layout/IconLeafLabelList"/>
    <dgm:cxn modelId="{9C78A10D-4FF3-4ADC-89A2-9791D01C3A74}" srcId="{C5BBDEFF-D359-44F5-A947-8442E1778739}" destId="{7A1F8F3D-0FA7-4F6C-B2DD-6DDFF48E6882}" srcOrd="0" destOrd="0" parTransId="{3EB1A0F6-C8F8-4281-A70F-1BA32344EC34}" sibTransId="{FF7E7C3B-0D59-41CD-B740-40E814450336}"/>
    <dgm:cxn modelId="{FCDC8215-953B-4D99-8782-636183ED9BB9}" type="presOf" srcId="{4CAA4728-D239-42AE-977F-88BA51B3A727}" destId="{28DB8402-5DB7-46BE-B2F6-B38EB0B6AED7}" srcOrd="0" destOrd="0" presId="urn:microsoft.com/office/officeart/2018/5/layout/IconLeafLabelList"/>
    <dgm:cxn modelId="{AEFDD763-1AF2-4BEB-9E1E-537E85F4B313}" type="presOf" srcId="{7A1F8F3D-0FA7-4F6C-B2DD-6DDFF48E6882}" destId="{81A7207A-549F-4BC0-A55F-EB6BD2362F8C}" srcOrd="0" destOrd="0" presId="urn:microsoft.com/office/officeart/2018/5/layout/IconLeafLabelList"/>
    <dgm:cxn modelId="{02186A75-1A11-4801-ABEA-E53EF940646A}" srcId="{C5BBDEFF-D359-44F5-A947-8442E1778739}" destId="{D232BDF1-A49B-4856-B31D-4A5BDD7FED3A}" srcOrd="4" destOrd="0" parTransId="{94C004EA-55B0-4B99-9944-9325E8DCDD2F}" sibTransId="{5978573E-8DB9-452A-9975-F26ABE1EA5BA}"/>
    <dgm:cxn modelId="{6B2F0479-1804-4CEC-9DCC-B5BE33145868}" type="presOf" srcId="{C59F9807-8802-45E5-9950-FF94BC5B2C52}" destId="{AA6A1B27-9D7E-4861-8685-B84298A7FAD4}" srcOrd="0" destOrd="0" presId="urn:microsoft.com/office/officeart/2018/5/layout/IconLeafLabelList"/>
    <dgm:cxn modelId="{6639667F-25C3-41C1-9761-0D5814736598}" type="presOf" srcId="{C5BBDEFF-D359-44F5-A947-8442E1778739}" destId="{9908DD1A-B18E-42E5-A96D-AA51AA2B31F3}" srcOrd="0" destOrd="0" presId="urn:microsoft.com/office/officeart/2018/5/layout/IconLeafLabelList"/>
    <dgm:cxn modelId="{E6D8D5A3-966C-4126-B01A-6D029EF48357}" srcId="{C5BBDEFF-D359-44F5-A947-8442E1778739}" destId="{4CAA4728-D239-42AE-977F-88BA51B3A727}" srcOrd="3" destOrd="0" parTransId="{55C2BA6A-B713-4166-9121-2E592B4C33D6}" sibTransId="{4FCB0EFF-731E-4BB1-BFF3-485D705474A6}"/>
    <dgm:cxn modelId="{638EF4C2-0F2D-400E-AD9B-DEDE73C60717}" srcId="{C5BBDEFF-D359-44F5-A947-8442E1778739}" destId="{C59F9807-8802-45E5-9950-FF94BC5B2C52}" srcOrd="1" destOrd="0" parTransId="{C4A6CEA8-7FD9-466B-A451-1BBC50B0F84A}" sibTransId="{2C694FB7-B910-437B-B2ED-88A414962111}"/>
    <dgm:cxn modelId="{BB171FDB-33DB-4D89-B9DF-56CCF4C71BF2}" type="presOf" srcId="{D232BDF1-A49B-4856-B31D-4A5BDD7FED3A}" destId="{8FFD6603-1A7C-4654-88DF-9C35CD906985}" srcOrd="0" destOrd="0" presId="urn:microsoft.com/office/officeart/2018/5/layout/IconLeafLabelList"/>
    <dgm:cxn modelId="{12A133DE-2DA8-4EC5-AD6F-B8A4DE632463}" srcId="{C5BBDEFF-D359-44F5-A947-8442E1778739}" destId="{3C1A4FD5-C711-4C7E-8CCA-A8E2A6E84907}" srcOrd="2" destOrd="0" parTransId="{4789FC08-0CFE-4B48-8109-4967D97C7C8E}" sibTransId="{046E78D1-FB52-4956-92A0-34D2D8C36B75}"/>
    <dgm:cxn modelId="{190E9B03-9104-4682-B6A2-51E87E1F1569}" type="presParOf" srcId="{9908DD1A-B18E-42E5-A96D-AA51AA2B31F3}" destId="{F0FDD52E-9760-4F27-B94C-08A4E00CAC37}" srcOrd="0" destOrd="0" presId="urn:microsoft.com/office/officeart/2018/5/layout/IconLeafLabelList"/>
    <dgm:cxn modelId="{B5D7968E-36AF-4F92-9FD2-1054C64C543E}" type="presParOf" srcId="{F0FDD52E-9760-4F27-B94C-08A4E00CAC37}" destId="{83CD2F94-ABD5-4A54-B49A-1403A156A5A1}" srcOrd="0" destOrd="0" presId="urn:microsoft.com/office/officeart/2018/5/layout/IconLeafLabelList"/>
    <dgm:cxn modelId="{F48F5EFA-1B71-4E6D-B90D-87FBB1D0F32C}" type="presParOf" srcId="{F0FDD52E-9760-4F27-B94C-08A4E00CAC37}" destId="{5CA0C74E-1678-48ED-B601-AB6E7B0EE0E1}" srcOrd="1" destOrd="0" presId="urn:microsoft.com/office/officeart/2018/5/layout/IconLeafLabelList"/>
    <dgm:cxn modelId="{9FC96523-D427-4BE1-9F47-3A9E048611BC}" type="presParOf" srcId="{F0FDD52E-9760-4F27-B94C-08A4E00CAC37}" destId="{C8188346-D70B-42F4-B66D-39F70BA2277B}" srcOrd="2" destOrd="0" presId="urn:microsoft.com/office/officeart/2018/5/layout/IconLeafLabelList"/>
    <dgm:cxn modelId="{68D18F87-B9EA-425D-8FC2-78ED8664299E}" type="presParOf" srcId="{F0FDD52E-9760-4F27-B94C-08A4E00CAC37}" destId="{81A7207A-549F-4BC0-A55F-EB6BD2362F8C}" srcOrd="3" destOrd="0" presId="urn:microsoft.com/office/officeart/2018/5/layout/IconLeafLabelList"/>
    <dgm:cxn modelId="{D2873D03-3A43-4C26-A28E-F767686B6C5D}" type="presParOf" srcId="{9908DD1A-B18E-42E5-A96D-AA51AA2B31F3}" destId="{A1C18B33-333B-4567-8D02-F3DCB598A13F}" srcOrd="1" destOrd="0" presId="urn:microsoft.com/office/officeart/2018/5/layout/IconLeafLabelList"/>
    <dgm:cxn modelId="{A9D0543D-2DF0-428D-80B2-E1BFA5224067}" type="presParOf" srcId="{9908DD1A-B18E-42E5-A96D-AA51AA2B31F3}" destId="{44528B36-C0D2-41BE-A085-E8A531B40ED0}" srcOrd="2" destOrd="0" presId="urn:microsoft.com/office/officeart/2018/5/layout/IconLeafLabelList"/>
    <dgm:cxn modelId="{3B0D41DC-5F07-4A23-8A9A-C90D078D9FB2}" type="presParOf" srcId="{44528B36-C0D2-41BE-A085-E8A531B40ED0}" destId="{302C7E91-4D58-4B8C-ADF4-8EB6657CBE94}" srcOrd="0" destOrd="0" presId="urn:microsoft.com/office/officeart/2018/5/layout/IconLeafLabelList"/>
    <dgm:cxn modelId="{9BEFCC72-0B87-47E9-8583-AADC1B25CEE3}" type="presParOf" srcId="{44528B36-C0D2-41BE-A085-E8A531B40ED0}" destId="{4C534874-191D-4D0A-B982-0D621C411D38}" srcOrd="1" destOrd="0" presId="urn:microsoft.com/office/officeart/2018/5/layout/IconLeafLabelList"/>
    <dgm:cxn modelId="{486CFDBA-300E-41DA-AAF1-06F3A0C7C84A}" type="presParOf" srcId="{44528B36-C0D2-41BE-A085-E8A531B40ED0}" destId="{28453788-9C4F-4CF8-ABF7-3F74BDB4E1C8}" srcOrd="2" destOrd="0" presId="urn:microsoft.com/office/officeart/2018/5/layout/IconLeafLabelList"/>
    <dgm:cxn modelId="{C988991F-32AC-4DDC-B26B-59B6AA9F925E}" type="presParOf" srcId="{44528B36-C0D2-41BE-A085-E8A531B40ED0}" destId="{AA6A1B27-9D7E-4861-8685-B84298A7FAD4}" srcOrd="3" destOrd="0" presId="urn:microsoft.com/office/officeart/2018/5/layout/IconLeafLabelList"/>
    <dgm:cxn modelId="{79A50A28-FDD1-4A42-9BE5-C5730461CADB}" type="presParOf" srcId="{9908DD1A-B18E-42E5-A96D-AA51AA2B31F3}" destId="{8A352979-FFF2-461D-893E-36EC41473FAF}" srcOrd="3" destOrd="0" presId="urn:microsoft.com/office/officeart/2018/5/layout/IconLeafLabelList"/>
    <dgm:cxn modelId="{599B8145-C504-408A-8301-C62F3553C38A}" type="presParOf" srcId="{9908DD1A-B18E-42E5-A96D-AA51AA2B31F3}" destId="{81C7A65A-B379-496B-92C0-F43D6E80F377}" srcOrd="4" destOrd="0" presId="urn:microsoft.com/office/officeart/2018/5/layout/IconLeafLabelList"/>
    <dgm:cxn modelId="{2918CD55-3799-4B25-B01A-1A0A392DD73B}" type="presParOf" srcId="{81C7A65A-B379-496B-92C0-F43D6E80F377}" destId="{4DEB6002-45F5-4BD7-BB1B-EEBE20440C89}" srcOrd="0" destOrd="0" presId="urn:microsoft.com/office/officeart/2018/5/layout/IconLeafLabelList"/>
    <dgm:cxn modelId="{CBC338AA-5A16-4C86-81A3-2FAE00E5C73F}" type="presParOf" srcId="{81C7A65A-B379-496B-92C0-F43D6E80F377}" destId="{C7DE09AE-39C1-4B3C-9A63-6DA744C114AE}" srcOrd="1" destOrd="0" presId="urn:microsoft.com/office/officeart/2018/5/layout/IconLeafLabelList"/>
    <dgm:cxn modelId="{A2758D07-F70F-4783-AA94-EF7A8CD06490}" type="presParOf" srcId="{81C7A65A-B379-496B-92C0-F43D6E80F377}" destId="{4FC637B6-1BA1-4C3E-9190-2F91E7D44540}" srcOrd="2" destOrd="0" presId="urn:microsoft.com/office/officeart/2018/5/layout/IconLeafLabelList"/>
    <dgm:cxn modelId="{DE4C33B6-01C7-4AAE-9814-EEC3C9513A1D}" type="presParOf" srcId="{81C7A65A-B379-496B-92C0-F43D6E80F377}" destId="{EDE959FA-3F23-4EA2-8211-2F1F8D221F89}" srcOrd="3" destOrd="0" presId="urn:microsoft.com/office/officeart/2018/5/layout/IconLeafLabelList"/>
    <dgm:cxn modelId="{45D44385-82BC-4B47-A163-F1E07773B5B2}" type="presParOf" srcId="{9908DD1A-B18E-42E5-A96D-AA51AA2B31F3}" destId="{1B857975-7663-40EA-9476-9622806EE87D}" srcOrd="5" destOrd="0" presId="urn:microsoft.com/office/officeart/2018/5/layout/IconLeafLabelList"/>
    <dgm:cxn modelId="{D1DEB738-7A06-4B4A-9124-715EA88422E1}" type="presParOf" srcId="{9908DD1A-B18E-42E5-A96D-AA51AA2B31F3}" destId="{09EE0D27-8DBB-416D-804A-14D5AC42D8AA}" srcOrd="6" destOrd="0" presId="urn:microsoft.com/office/officeart/2018/5/layout/IconLeafLabelList"/>
    <dgm:cxn modelId="{59C9AB9C-D553-4D38-B88D-1355B718A9AC}" type="presParOf" srcId="{09EE0D27-8DBB-416D-804A-14D5AC42D8AA}" destId="{8A91A2B3-4249-4206-B0DE-E3358AC28A90}" srcOrd="0" destOrd="0" presId="urn:microsoft.com/office/officeart/2018/5/layout/IconLeafLabelList"/>
    <dgm:cxn modelId="{A1D9F546-441A-467C-993F-87B83A0CD984}" type="presParOf" srcId="{09EE0D27-8DBB-416D-804A-14D5AC42D8AA}" destId="{79202F25-4277-4BC6-9C07-852BB1EF2950}" srcOrd="1" destOrd="0" presId="urn:microsoft.com/office/officeart/2018/5/layout/IconLeafLabelList"/>
    <dgm:cxn modelId="{3040A473-FFE4-486B-A8ED-BAA0F826B44B}" type="presParOf" srcId="{09EE0D27-8DBB-416D-804A-14D5AC42D8AA}" destId="{FAF0022E-59F6-4443-9E2B-A3C04AAE4BC9}" srcOrd="2" destOrd="0" presId="urn:microsoft.com/office/officeart/2018/5/layout/IconLeafLabelList"/>
    <dgm:cxn modelId="{5BE73CEC-FC69-44C3-917D-008C92FE4FA6}" type="presParOf" srcId="{09EE0D27-8DBB-416D-804A-14D5AC42D8AA}" destId="{28DB8402-5DB7-46BE-B2F6-B38EB0B6AED7}" srcOrd="3" destOrd="0" presId="urn:microsoft.com/office/officeart/2018/5/layout/IconLeafLabelList"/>
    <dgm:cxn modelId="{A5BBA05E-001D-456C-AC8C-CD3717C4A8B2}" type="presParOf" srcId="{9908DD1A-B18E-42E5-A96D-AA51AA2B31F3}" destId="{3CE345B0-E09A-495A-A03A-0F5DB5F76FF5}" srcOrd="7" destOrd="0" presId="urn:microsoft.com/office/officeart/2018/5/layout/IconLeafLabelList"/>
    <dgm:cxn modelId="{390957D7-83CA-45BB-89E0-BD07A2762032}" type="presParOf" srcId="{9908DD1A-B18E-42E5-A96D-AA51AA2B31F3}" destId="{9FE53000-7E30-4AC4-93FD-42505A7CEC61}" srcOrd="8" destOrd="0" presId="urn:microsoft.com/office/officeart/2018/5/layout/IconLeafLabelList"/>
    <dgm:cxn modelId="{8EE91151-C147-40E6-86AC-FFF9460913D1}" type="presParOf" srcId="{9FE53000-7E30-4AC4-93FD-42505A7CEC61}" destId="{181EFEB3-18D6-48D6-BB36-2455CA5BE1FE}" srcOrd="0" destOrd="0" presId="urn:microsoft.com/office/officeart/2018/5/layout/IconLeafLabelList"/>
    <dgm:cxn modelId="{AD9C940C-FF21-4DE2-BCB5-51A3278D7C49}" type="presParOf" srcId="{9FE53000-7E30-4AC4-93FD-42505A7CEC61}" destId="{D153D6A3-5681-4336-9DEF-887A2D3B2834}" srcOrd="1" destOrd="0" presId="urn:microsoft.com/office/officeart/2018/5/layout/IconLeafLabelList"/>
    <dgm:cxn modelId="{8E02C6BD-02EA-4B56-905A-19F0784041C1}" type="presParOf" srcId="{9FE53000-7E30-4AC4-93FD-42505A7CEC61}" destId="{953800E3-FDF2-4B27-8523-2E8455D640A5}" srcOrd="2" destOrd="0" presId="urn:microsoft.com/office/officeart/2018/5/layout/IconLeafLabelList"/>
    <dgm:cxn modelId="{655F3D5C-8BB0-49B9-B5BC-ACCE84F1DC17}" type="presParOf" srcId="{9FE53000-7E30-4AC4-93FD-42505A7CEC61}" destId="{8FFD6603-1A7C-4654-88DF-9C35CD90698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96AD39-D4F7-42C6-A9CA-D022B6B23CC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7A62BD0-BD45-4C7C-8A51-99B3F7F00B3F}">
      <dgm:prSet custT="1"/>
      <dgm:spPr/>
      <dgm:t>
        <a:bodyPr/>
        <a:lstStyle/>
        <a:p>
          <a:r>
            <a:rPr lang="en-US" sz="2400" b="1" dirty="0"/>
            <a:t>Individual and Family Resilience: </a:t>
          </a:r>
          <a:r>
            <a:rPr lang="en-US" sz="2400" b="0" dirty="0"/>
            <a:t>I</a:t>
          </a:r>
          <a:r>
            <a:rPr lang="en-US" sz="2400" dirty="0"/>
            <a:t>s the ability of people and families to stay strong, adapt, recover, heal, and grow when facing hard times and trauma. Having safe, steady, and caring relationships helps build this strength.</a:t>
          </a:r>
        </a:p>
      </dgm:t>
    </dgm:pt>
    <dgm:pt modelId="{6EBB2369-FD5C-4975-8109-C9F5E7531285}" type="parTrans" cxnId="{8E980DE3-DF39-4FD7-8880-2F19374B7FF1}">
      <dgm:prSet/>
      <dgm:spPr/>
      <dgm:t>
        <a:bodyPr/>
        <a:lstStyle/>
        <a:p>
          <a:endParaRPr lang="en-US"/>
        </a:p>
      </dgm:t>
    </dgm:pt>
    <dgm:pt modelId="{F902D693-9834-4FFF-BA58-B908C9C9EC82}" type="sibTrans" cxnId="{8E980DE3-DF39-4FD7-8880-2F19374B7FF1}">
      <dgm:prSet/>
      <dgm:spPr/>
      <dgm:t>
        <a:bodyPr/>
        <a:lstStyle/>
        <a:p>
          <a:endParaRPr lang="en-US"/>
        </a:p>
      </dgm:t>
    </dgm:pt>
    <dgm:pt modelId="{1078D28D-3A05-44E1-A796-69207D7E9435}">
      <dgm:prSet custT="1"/>
      <dgm:spPr/>
      <dgm:t>
        <a:bodyPr/>
        <a:lstStyle/>
        <a:p>
          <a:r>
            <a:rPr lang="en-US" sz="2400" b="1" dirty="0"/>
            <a:t>Community Resilience: </a:t>
          </a:r>
          <a:r>
            <a:rPr lang="en-US" sz="2400" b="0" dirty="0"/>
            <a:t>I</a:t>
          </a:r>
          <a:r>
            <a:rPr lang="en-US" sz="2400" dirty="0"/>
            <a:t>s the ability of a state or community to build and support safe, steady, and caring places and systems. These help people and families stay strong, adapt, recover, heal, and grow when facing hard times and trauma.</a:t>
          </a:r>
        </a:p>
      </dgm:t>
    </dgm:pt>
    <dgm:pt modelId="{DB78C2BE-5E8F-404C-8C65-7CC439C2E949}" type="parTrans" cxnId="{F400BBC8-2276-4E27-B155-533B0B80D4AE}">
      <dgm:prSet/>
      <dgm:spPr/>
      <dgm:t>
        <a:bodyPr/>
        <a:lstStyle/>
        <a:p>
          <a:endParaRPr lang="en-US"/>
        </a:p>
      </dgm:t>
    </dgm:pt>
    <dgm:pt modelId="{9B55BDD6-F816-4212-BCB2-17C7B562C9E2}" type="sibTrans" cxnId="{F400BBC8-2276-4E27-B155-533B0B80D4AE}">
      <dgm:prSet/>
      <dgm:spPr/>
      <dgm:t>
        <a:bodyPr/>
        <a:lstStyle/>
        <a:p>
          <a:endParaRPr lang="en-US"/>
        </a:p>
      </dgm:t>
    </dgm:pt>
    <dgm:pt modelId="{F63178E9-082E-43F0-B97F-98FAB7E42853}" type="pres">
      <dgm:prSet presAssocID="{E696AD39-D4F7-42C6-A9CA-D022B6B23CC1}" presName="Name0" presStyleCnt="0">
        <dgm:presLayoutVars>
          <dgm:dir/>
          <dgm:animLvl val="lvl"/>
          <dgm:resizeHandles val="exact"/>
        </dgm:presLayoutVars>
      </dgm:prSet>
      <dgm:spPr/>
    </dgm:pt>
    <dgm:pt modelId="{BB6CEAD4-FA25-4DE4-8D7F-07F589261658}" type="pres">
      <dgm:prSet presAssocID="{1078D28D-3A05-44E1-A796-69207D7E9435}" presName="boxAndChildren" presStyleCnt="0"/>
      <dgm:spPr/>
    </dgm:pt>
    <dgm:pt modelId="{7749970E-DB32-495D-A999-63325E2A8A44}" type="pres">
      <dgm:prSet presAssocID="{1078D28D-3A05-44E1-A796-69207D7E9435}" presName="parentTextBox" presStyleLbl="node1" presStyleIdx="0" presStyleCnt="2"/>
      <dgm:spPr/>
    </dgm:pt>
    <dgm:pt modelId="{93EF19A0-BF02-4FE5-A80F-DB26F141238F}" type="pres">
      <dgm:prSet presAssocID="{F902D693-9834-4FFF-BA58-B908C9C9EC82}" presName="sp" presStyleCnt="0"/>
      <dgm:spPr/>
    </dgm:pt>
    <dgm:pt modelId="{F77BA9B7-0ED8-4937-9B29-C050D29709E5}" type="pres">
      <dgm:prSet presAssocID="{17A62BD0-BD45-4C7C-8A51-99B3F7F00B3F}" presName="arrowAndChildren" presStyleCnt="0"/>
      <dgm:spPr/>
    </dgm:pt>
    <dgm:pt modelId="{9792B599-F4E6-4FDC-A947-70A09D7FC993}" type="pres">
      <dgm:prSet presAssocID="{17A62BD0-BD45-4C7C-8A51-99B3F7F00B3F}" presName="parentTextArrow" presStyleLbl="node1" presStyleIdx="1" presStyleCnt="2"/>
      <dgm:spPr/>
    </dgm:pt>
  </dgm:ptLst>
  <dgm:cxnLst>
    <dgm:cxn modelId="{4089E547-5932-46D2-AA39-B156C5B17D4F}" type="presOf" srcId="{1078D28D-3A05-44E1-A796-69207D7E9435}" destId="{7749970E-DB32-495D-A999-63325E2A8A44}" srcOrd="0" destOrd="0" presId="urn:microsoft.com/office/officeart/2005/8/layout/process4"/>
    <dgm:cxn modelId="{071819C0-4445-4702-8363-E968B8971005}" type="presOf" srcId="{E696AD39-D4F7-42C6-A9CA-D022B6B23CC1}" destId="{F63178E9-082E-43F0-B97F-98FAB7E42853}" srcOrd="0" destOrd="0" presId="urn:microsoft.com/office/officeart/2005/8/layout/process4"/>
    <dgm:cxn modelId="{F400BBC8-2276-4E27-B155-533B0B80D4AE}" srcId="{E696AD39-D4F7-42C6-A9CA-D022B6B23CC1}" destId="{1078D28D-3A05-44E1-A796-69207D7E9435}" srcOrd="1" destOrd="0" parTransId="{DB78C2BE-5E8F-404C-8C65-7CC439C2E949}" sibTransId="{9B55BDD6-F816-4212-BCB2-17C7B562C9E2}"/>
    <dgm:cxn modelId="{D438BBD6-78DE-4DA8-9B21-F4E996783DB2}" type="presOf" srcId="{17A62BD0-BD45-4C7C-8A51-99B3F7F00B3F}" destId="{9792B599-F4E6-4FDC-A947-70A09D7FC993}" srcOrd="0" destOrd="0" presId="urn:microsoft.com/office/officeart/2005/8/layout/process4"/>
    <dgm:cxn modelId="{8E980DE3-DF39-4FD7-8880-2F19374B7FF1}" srcId="{E696AD39-D4F7-42C6-A9CA-D022B6B23CC1}" destId="{17A62BD0-BD45-4C7C-8A51-99B3F7F00B3F}" srcOrd="0" destOrd="0" parTransId="{6EBB2369-FD5C-4975-8109-C9F5E7531285}" sibTransId="{F902D693-9834-4FFF-BA58-B908C9C9EC82}"/>
    <dgm:cxn modelId="{EA86FD6F-3629-467F-90FB-FB371CBC39B4}" type="presParOf" srcId="{F63178E9-082E-43F0-B97F-98FAB7E42853}" destId="{BB6CEAD4-FA25-4DE4-8D7F-07F589261658}" srcOrd="0" destOrd="0" presId="urn:microsoft.com/office/officeart/2005/8/layout/process4"/>
    <dgm:cxn modelId="{65EBE169-2B4F-49DE-8DC5-02B548C2BFDE}" type="presParOf" srcId="{BB6CEAD4-FA25-4DE4-8D7F-07F589261658}" destId="{7749970E-DB32-495D-A999-63325E2A8A44}" srcOrd="0" destOrd="0" presId="urn:microsoft.com/office/officeart/2005/8/layout/process4"/>
    <dgm:cxn modelId="{4DBF779D-7D66-419D-A595-69B23AE880AD}" type="presParOf" srcId="{F63178E9-082E-43F0-B97F-98FAB7E42853}" destId="{93EF19A0-BF02-4FE5-A80F-DB26F141238F}" srcOrd="1" destOrd="0" presId="urn:microsoft.com/office/officeart/2005/8/layout/process4"/>
    <dgm:cxn modelId="{89B10419-BF79-4FFB-9943-911A719FFB08}" type="presParOf" srcId="{F63178E9-082E-43F0-B97F-98FAB7E42853}" destId="{F77BA9B7-0ED8-4937-9B29-C050D29709E5}" srcOrd="2" destOrd="0" presId="urn:microsoft.com/office/officeart/2005/8/layout/process4"/>
    <dgm:cxn modelId="{B9DEB2C2-9891-4326-93AF-141D9B1D8F7A}" type="presParOf" srcId="{F77BA9B7-0ED8-4937-9B29-C050D29709E5}" destId="{9792B599-F4E6-4FDC-A947-70A09D7FC99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5E16FA-FD76-4C7C-BFA9-B5F4D327EC59}"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BD1DAE8C-80EC-4ABA-B448-7EB019540796}">
      <dgm:prSet custT="1"/>
      <dgm:spPr/>
      <dgm:t>
        <a:bodyPr/>
        <a:lstStyle/>
        <a:p>
          <a:pPr>
            <a:lnSpc>
              <a:spcPct val="100000"/>
            </a:lnSpc>
          </a:pPr>
          <a:r>
            <a:rPr lang="en-US" sz="2400" dirty="0"/>
            <a:t>Resilience is not something you are born with. You can grow it by practicing habits, attitudes, and skills that help you face problems and build strong relationships.</a:t>
          </a:r>
        </a:p>
      </dgm:t>
    </dgm:pt>
    <dgm:pt modelId="{86CDE033-149B-49D9-B92F-F4C681A0021D}" type="parTrans" cxnId="{94A47D4A-5D2B-446F-A423-C01C5C648920}">
      <dgm:prSet/>
      <dgm:spPr/>
      <dgm:t>
        <a:bodyPr/>
        <a:lstStyle/>
        <a:p>
          <a:endParaRPr lang="en-US"/>
        </a:p>
      </dgm:t>
    </dgm:pt>
    <dgm:pt modelId="{B72AE99A-EEE3-4783-807C-6D0F0CF99587}" type="sibTrans" cxnId="{94A47D4A-5D2B-446F-A423-C01C5C648920}">
      <dgm:prSet/>
      <dgm:spPr/>
      <dgm:t>
        <a:bodyPr/>
        <a:lstStyle/>
        <a:p>
          <a:endParaRPr lang="en-US"/>
        </a:p>
      </dgm:t>
    </dgm:pt>
    <dgm:pt modelId="{5D4B6231-9A94-47C6-98D0-F2F2B3BCE1CD}">
      <dgm:prSet custT="1"/>
      <dgm:spPr/>
      <dgm:t>
        <a:bodyPr/>
        <a:lstStyle/>
        <a:p>
          <a:pPr>
            <a:lnSpc>
              <a:spcPct val="100000"/>
            </a:lnSpc>
          </a:pPr>
          <a:r>
            <a:rPr lang="en-US" sz="2400" dirty="0"/>
            <a:t>Focusing on four key areas—</a:t>
          </a:r>
          <a:r>
            <a:rPr lang="en-US" sz="2400" b="1" dirty="0"/>
            <a:t>connection</a:t>
          </a:r>
          <a:r>
            <a:rPr lang="en-US" sz="2400" dirty="0"/>
            <a:t>, </a:t>
          </a:r>
          <a:r>
            <a:rPr lang="en-US" sz="2400" b="1" dirty="0"/>
            <a:t>wellness</a:t>
          </a:r>
          <a:r>
            <a:rPr lang="en-US" sz="2400" dirty="0"/>
            <a:t>, </a:t>
          </a:r>
          <a:r>
            <a:rPr lang="en-US" sz="2400" b="1" dirty="0"/>
            <a:t>positive thoughts</a:t>
          </a:r>
          <a:r>
            <a:rPr lang="en-US" sz="2400" dirty="0"/>
            <a:t>, and </a:t>
          </a:r>
          <a:r>
            <a:rPr lang="en-US" sz="2400" b="1" dirty="0"/>
            <a:t>goals</a:t>
          </a:r>
          <a:r>
            <a:rPr lang="en-US" sz="2400" dirty="0"/>
            <a:t>—can help you stay strong and grow after hard times.</a:t>
          </a:r>
        </a:p>
      </dgm:t>
    </dgm:pt>
    <dgm:pt modelId="{02A6CAFE-C01F-4015-A9C3-DAD7C973D4BE}" type="parTrans" cxnId="{9DD4D19C-FD0F-4954-AEBB-4D770EE70300}">
      <dgm:prSet/>
      <dgm:spPr/>
      <dgm:t>
        <a:bodyPr/>
        <a:lstStyle/>
        <a:p>
          <a:endParaRPr lang="en-US"/>
        </a:p>
      </dgm:t>
    </dgm:pt>
    <dgm:pt modelId="{95CD713C-99A7-4903-9C19-94BF74F334AA}" type="sibTrans" cxnId="{9DD4D19C-FD0F-4954-AEBB-4D770EE70300}">
      <dgm:prSet/>
      <dgm:spPr/>
      <dgm:t>
        <a:bodyPr/>
        <a:lstStyle/>
        <a:p>
          <a:endParaRPr lang="en-US"/>
        </a:p>
      </dgm:t>
    </dgm:pt>
    <dgm:pt modelId="{0CB1FB77-3714-4575-BEBD-B1B4A73F82A3}">
      <dgm:prSet custT="1"/>
      <dgm:spPr/>
      <dgm:t>
        <a:bodyPr/>
        <a:lstStyle/>
        <a:p>
          <a:pPr>
            <a:lnSpc>
              <a:spcPct val="100000"/>
            </a:lnSpc>
          </a:pPr>
          <a:r>
            <a:rPr lang="en-US" sz="2400" b="1" i="0" dirty="0"/>
            <a:t>“I am not what happened to me. I am what I choose to become.” – </a:t>
          </a:r>
          <a:r>
            <a:rPr lang="en-US" sz="2400" b="1" i="1" dirty="0"/>
            <a:t>Carl Jung</a:t>
          </a:r>
          <a:endParaRPr lang="en-US" sz="2400" dirty="0"/>
        </a:p>
      </dgm:t>
    </dgm:pt>
    <dgm:pt modelId="{463BE5CD-B381-49F3-AE12-6D86DF1959E9}" type="parTrans" cxnId="{BF340DBA-D9E4-421C-A0BD-1FCA261B5B2B}">
      <dgm:prSet/>
      <dgm:spPr/>
      <dgm:t>
        <a:bodyPr/>
        <a:lstStyle/>
        <a:p>
          <a:endParaRPr lang="en-US"/>
        </a:p>
      </dgm:t>
    </dgm:pt>
    <dgm:pt modelId="{BB363720-87D0-4393-8D77-592E3C217903}" type="sibTrans" cxnId="{BF340DBA-D9E4-421C-A0BD-1FCA261B5B2B}">
      <dgm:prSet/>
      <dgm:spPr/>
      <dgm:t>
        <a:bodyPr/>
        <a:lstStyle/>
        <a:p>
          <a:endParaRPr lang="en-US"/>
        </a:p>
      </dgm:t>
    </dgm:pt>
    <dgm:pt modelId="{37529CE9-DF7F-4B5D-B9EB-1458AC1BE5A5}" type="pres">
      <dgm:prSet presAssocID="{415E16FA-FD76-4C7C-BFA9-B5F4D327EC59}" presName="root" presStyleCnt="0">
        <dgm:presLayoutVars>
          <dgm:dir/>
          <dgm:resizeHandles val="exact"/>
        </dgm:presLayoutVars>
      </dgm:prSet>
      <dgm:spPr/>
    </dgm:pt>
    <dgm:pt modelId="{E5DB90C2-869C-4AF8-95EF-AD61924AD32E}" type="pres">
      <dgm:prSet presAssocID="{BD1DAE8C-80EC-4ABA-B448-7EB019540796}" presName="compNode" presStyleCnt="0"/>
      <dgm:spPr/>
    </dgm:pt>
    <dgm:pt modelId="{23788FBD-1E96-4A08-B009-D9D80EFD2F8A}" type="pres">
      <dgm:prSet presAssocID="{BD1DAE8C-80EC-4ABA-B448-7EB019540796}" presName="bgRect" presStyleLbl="bgShp" presStyleIdx="0" presStyleCnt="3"/>
      <dgm:spPr/>
    </dgm:pt>
    <dgm:pt modelId="{A14A8660-5308-46C6-BFC6-F0E3C9D0FFAC}" type="pres">
      <dgm:prSet presAssocID="{BD1DAE8C-80EC-4ABA-B448-7EB0195407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nake"/>
        </a:ext>
      </dgm:extLst>
    </dgm:pt>
    <dgm:pt modelId="{18544329-7F87-4FC3-B55A-1CF330C3D86A}" type="pres">
      <dgm:prSet presAssocID="{BD1DAE8C-80EC-4ABA-B448-7EB019540796}" presName="spaceRect" presStyleCnt="0"/>
      <dgm:spPr/>
    </dgm:pt>
    <dgm:pt modelId="{48AE8115-0482-48B8-972D-0DE44ED24ABD}" type="pres">
      <dgm:prSet presAssocID="{BD1DAE8C-80EC-4ABA-B448-7EB019540796}" presName="parTx" presStyleLbl="revTx" presStyleIdx="0" presStyleCnt="3">
        <dgm:presLayoutVars>
          <dgm:chMax val="0"/>
          <dgm:chPref val="0"/>
        </dgm:presLayoutVars>
      </dgm:prSet>
      <dgm:spPr/>
    </dgm:pt>
    <dgm:pt modelId="{C7C707AC-463F-4951-82F0-28760A3CF44E}" type="pres">
      <dgm:prSet presAssocID="{B72AE99A-EEE3-4783-807C-6D0F0CF99587}" presName="sibTrans" presStyleCnt="0"/>
      <dgm:spPr/>
    </dgm:pt>
    <dgm:pt modelId="{6939AFA9-5C89-4AF5-AAFB-D01002753753}" type="pres">
      <dgm:prSet presAssocID="{5D4B6231-9A94-47C6-98D0-F2F2B3BCE1CD}" presName="compNode" presStyleCnt="0"/>
      <dgm:spPr/>
    </dgm:pt>
    <dgm:pt modelId="{8711B964-1FF5-445C-8A97-3FC1F5A479C9}" type="pres">
      <dgm:prSet presAssocID="{5D4B6231-9A94-47C6-98D0-F2F2B3BCE1CD}" presName="bgRect" presStyleLbl="bgShp" presStyleIdx="1" presStyleCnt="3" custLinFactNeighborY="-2301"/>
      <dgm:spPr/>
    </dgm:pt>
    <dgm:pt modelId="{6879EB2A-F276-4A02-8C23-F79CDA2CA8B9}" type="pres">
      <dgm:prSet presAssocID="{5D4B6231-9A94-47C6-98D0-F2F2B3BCE1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AE9D916C-F17A-4859-B9AD-62855729C7F9}" type="pres">
      <dgm:prSet presAssocID="{5D4B6231-9A94-47C6-98D0-F2F2B3BCE1CD}" presName="spaceRect" presStyleCnt="0"/>
      <dgm:spPr/>
    </dgm:pt>
    <dgm:pt modelId="{56234474-CAB7-4757-B954-36F2C4B8BFE6}" type="pres">
      <dgm:prSet presAssocID="{5D4B6231-9A94-47C6-98D0-F2F2B3BCE1CD}" presName="parTx" presStyleLbl="revTx" presStyleIdx="1" presStyleCnt="3">
        <dgm:presLayoutVars>
          <dgm:chMax val="0"/>
          <dgm:chPref val="0"/>
        </dgm:presLayoutVars>
      </dgm:prSet>
      <dgm:spPr/>
    </dgm:pt>
    <dgm:pt modelId="{39E3CAB4-E0B5-4A39-8E4C-57839CE0DF5E}" type="pres">
      <dgm:prSet presAssocID="{95CD713C-99A7-4903-9C19-94BF74F334AA}" presName="sibTrans" presStyleCnt="0"/>
      <dgm:spPr/>
    </dgm:pt>
    <dgm:pt modelId="{63558D48-E286-4D4C-9EF5-669C8923DCFC}" type="pres">
      <dgm:prSet presAssocID="{0CB1FB77-3714-4575-BEBD-B1B4A73F82A3}" presName="compNode" presStyleCnt="0"/>
      <dgm:spPr/>
    </dgm:pt>
    <dgm:pt modelId="{AF0364AA-675C-45BA-A721-9AC3BAAED411}" type="pres">
      <dgm:prSet presAssocID="{0CB1FB77-3714-4575-BEBD-B1B4A73F82A3}" presName="bgRect" presStyleLbl="bgShp" presStyleIdx="2" presStyleCnt="3"/>
      <dgm:spPr/>
    </dgm:pt>
    <dgm:pt modelId="{91894FCA-5A87-4C92-ADF0-1D99B0EC40F5}" type="pres">
      <dgm:prSet presAssocID="{0CB1FB77-3714-4575-BEBD-B1B4A73F82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50333F51-FE8E-4A9B-BEA8-90FCBC3898A7}" type="pres">
      <dgm:prSet presAssocID="{0CB1FB77-3714-4575-BEBD-B1B4A73F82A3}" presName="spaceRect" presStyleCnt="0"/>
      <dgm:spPr/>
    </dgm:pt>
    <dgm:pt modelId="{EC1F265B-FBD2-4B2F-9C64-C590ACE50BA5}" type="pres">
      <dgm:prSet presAssocID="{0CB1FB77-3714-4575-BEBD-B1B4A73F82A3}" presName="parTx" presStyleLbl="revTx" presStyleIdx="2" presStyleCnt="3">
        <dgm:presLayoutVars>
          <dgm:chMax val="0"/>
          <dgm:chPref val="0"/>
        </dgm:presLayoutVars>
      </dgm:prSet>
      <dgm:spPr/>
    </dgm:pt>
  </dgm:ptLst>
  <dgm:cxnLst>
    <dgm:cxn modelId="{371A3C3D-81D4-4B21-B893-07F71AA88EB0}" type="presOf" srcId="{5D4B6231-9A94-47C6-98D0-F2F2B3BCE1CD}" destId="{56234474-CAB7-4757-B954-36F2C4B8BFE6}" srcOrd="0" destOrd="0" presId="urn:microsoft.com/office/officeart/2018/2/layout/IconVerticalSolidList"/>
    <dgm:cxn modelId="{A4C09542-9847-4926-84F8-B5633417FCAD}" type="presOf" srcId="{415E16FA-FD76-4C7C-BFA9-B5F4D327EC59}" destId="{37529CE9-DF7F-4B5D-B9EB-1458AC1BE5A5}" srcOrd="0" destOrd="0" presId="urn:microsoft.com/office/officeart/2018/2/layout/IconVerticalSolidList"/>
    <dgm:cxn modelId="{94A47D4A-5D2B-446F-A423-C01C5C648920}" srcId="{415E16FA-FD76-4C7C-BFA9-B5F4D327EC59}" destId="{BD1DAE8C-80EC-4ABA-B448-7EB019540796}" srcOrd="0" destOrd="0" parTransId="{86CDE033-149B-49D9-B92F-F4C681A0021D}" sibTransId="{B72AE99A-EEE3-4783-807C-6D0F0CF99587}"/>
    <dgm:cxn modelId="{766EDF4A-7BD9-49A2-B77A-BEF32D7A3842}" type="presOf" srcId="{0CB1FB77-3714-4575-BEBD-B1B4A73F82A3}" destId="{EC1F265B-FBD2-4B2F-9C64-C590ACE50BA5}" srcOrd="0" destOrd="0" presId="urn:microsoft.com/office/officeart/2018/2/layout/IconVerticalSolidList"/>
    <dgm:cxn modelId="{9DD4D19C-FD0F-4954-AEBB-4D770EE70300}" srcId="{415E16FA-FD76-4C7C-BFA9-B5F4D327EC59}" destId="{5D4B6231-9A94-47C6-98D0-F2F2B3BCE1CD}" srcOrd="1" destOrd="0" parTransId="{02A6CAFE-C01F-4015-A9C3-DAD7C973D4BE}" sibTransId="{95CD713C-99A7-4903-9C19-94BF74F334AA}"/>
    <dgm:cxn modelId="{B240D8B1-BD45-4204-AC59-94FB02484D04}" type="presOf" srcId="{BD1DAE8C-80EC-4ABA-B448-7EB019540796}" destId="{48AE8115-0482-48B8-972D-0DE44ED24ABD}" srcOrd="0" destOrd="0" presId="urn:microsoft.com/office/officeart/2018/2/layout/IconVerticalSolidList"/>
    <dgm:cxn modelId="{BF340DBA-D9E4-421C-A0BD-1FCA261B5B2B}" srcId="{415E16FA-FD76-4C7C-BFA9-B5F4D327EC59}" destId="{0CB1FB77-3714-4575-BEBD-B1B4A73F82A3}" srcOrd="2" destOrd="0" parTransId="{463BE5CD-B381-49F3-AE12-6D86DF1959E9}" sibTransId="{BB363720-87D0-4393-8D77-592E3C217903}"/>
    <dgm:cxn modelId="{09288B3F-D993-4720-99E6-6CE0A2500531}" type="presParOf" srcId="{37529CE9-DF7F-4B5D-B9EB-1458AC1BE5A5}" destId="{E5DB90C2-869C-4AF8-95EF-AD61924AD32E}" srcOrd="0" destOrd="0" presId="urn:microsoft.com/office/officeart/2018/2/layout/IconVerticalSolidList"/>
    <dgm:cxn modelId="{E6621D8F-9095-4D59-A360-E54C3985BD99}" type="presParOf" srcId="{E5DB90C2-869C-4AF8-95EF-AD61924AD32E}" destId="{23788FBD-1E96-4A08-B009-D9D80EFD2F8A}" srcOrd="0" destOrd="0" presId="urn:microsoft.com/office/officeart/2018/2/layout/IconVerticalSolidList"/>
    <dgm:cxn modelId="{05A5063D-1960-4403-A19B-48978733FF8A}" type="presParOf" srcId="{E5DB90C2-869C-4AF8-95EF-AD61924AD32E}" destId="{A14A8660-5308-46C6-BFC6-F0E3C9D0FFAC}" srcOrd="1" destOrd="0" presId="urn:microsoft.com/office/officeart/2018/2/layout/IconVerticalSolidList"/>
    <dgm:cxn modelId="{0EB10482-DED7-4A16-AC3D-E91203A8D997}" type="presParOf" srcId="{E5DB90C2-869C-4AF8-95EF-AD61924AD32E}" destId="{18544329-7F87-4FC3-B55A-1CF330C3D86A}" srcOrd="2" destOrd="0" presId="urn:microsoft.com/office/officeart/2018/2/layout/IconVerticalSolidList"/>
    <dgm:cxn modelId="{5D8B9189-5194-44F3-BA32-A982953B00E2}" type="presParOf" srcId="{E5DB90C2-869C-4AF8-95EF-AD61924AD32E}" destId="{48AE8115-0482-48B8-972D-0DE44ED24ABD}" srcOrd="3" destOrd="0" presId="urn:microsoft.com/office/officeart/2018/2/layout/IconVerticalSolidList"/>
    <dgm:cxn modelId="{59C2ED9A-8FFA-4E0A-9F47-CDF0FE3491EC}" type="presParOf" srcId="{37529CE9-DF7F-4B5D-B9EB-1458AC1BE5A5}" destId="{C7C707AC-463F-4951-82F0-28760A3CF44E}" srcOrd="1" destOrd="0" presId="urn:microsoft.com/office/officeart/2018/2/layout/IconVerticalSolidList"/>
    <dgm:cxn modelId="{CCB3D3CE-A966-4510-9473-E5A889604659}" type="presParOf" srcId="{37529CE9-DF7F-4B5D-B9EB-1458AC1BE5A5}" destId="{6939AFA9-5C89-4AF5-AAFB-D01002753753}" srcOrd="2" destOrd="0" presId="urn:microsoft.com/office/officeart/2018/2/layout/IconVerticalSolidList"/>
    <dgm:cxn modelId="{9B0662EE-1CCB-4F3D-9BBE-E9989935FA1E}" type="presParOf" srcId="{6939AFA9-5C89-4AF5-AAFB-D01002753753}" destId="{8711B964-1FF5-445C-8A97-3FC1F5A479C9}" srcOrd="0" destOrd="0" presId="urn:microsoft.com/office/officeart/2018/2/layout/IconVerticalSolidList"/>
    <dgm:cxn modelId="{10DA00B6-9400-4C78-8032-6C90BE75924A}" type="presParOf" srcId="{6939AFA9-5C89-4AF5-AAFB-D01002753753}" destId="{6879EB2A-F276-4A02-8C23-F79CDA2CA8B9}" srcOrd="1" destOrd="0" presId="urn:microsoft.com/office/officeart/2018/2/layout/IconVerticalSolidList"/>
    <dgm:cxn modelId="{F4DE69F6-A374-48D1-B43E-11DFF2B0A766}" type="presParOf" srcId="{6939AFA9-5C89-4AF5-AAFB-D01002753753}" destId="{AE9D916C-F17A-4859-B9AD-62855729C7F9}" srcOrd="2" destOrd="0" presId="urn:microsoft.com/office/officeart/2018/2/layout/IconVerticalSolidList"/>
    <dgm:cxn modelId="{677AACDD-A6A9-4599-ADD8-A8CE393706E1}" type="presParOf" srcId="{6939AFA9-5C89-4AF5-AAFB-D01002753753}" destId="{56234474-CAB7-4757-B954-36F2C4B8BFE6}" srcOrd="3" destOrd="0" presId="urn:microsoft.com/office/officeart/2018/2/layout/IconVerticalSolidList"/>
    <dgm:cxn modelId="{707B0C0E-9026-42D1-BA41-7C6E98B23456}" type="presParOf" srcId="{37529CE9-DF7F-4B5D-B9EB-1458AC1BE5A5}" destId="{39E3CAB4-E0B5-4A39-8E4C-57839CE0DF5E}" srcOrd="3" destOrd="0" presId="urn:microsoft.com/office/officeart/2018/2/layout/IconVerticalSolidList"/>
    <dgm:cxn modelId="{71F54383-0B11-4609-BAB0-ED3665C29D34}" type="presParOf" srcId="{37529CE9-DF7F-4B5D-B9EB-1458AC1BE5A5}" destId="{63558D48-E286-4D4C-9EF5-669C8923DCFC}" srcOrd="4" destOrd="0" presId="urn:microsoft.com/office/officeart/2018/2/layout/IconVerticalSolidList"/>
    <dgm:cxn modelId="{F3E66B44-8C73-4556-BFDD-A7CC20C1180E}" type="presParOf" srcId="{63558D48-E286-4D4C-9EF5-669C8923DCFC}" destId="{AF0364AA-675C-45BA-A721-9AC3BAAED411}" srcOrd="0" destOrd="0" presId="urn:microsoft.com/office/officeart/2018/2/layout/IconVerticalSolidList"/>
    <dgm:cxn modelId="{A3B59EA2-0E5C-41E0-8FDE-4A22619AF030}" type="presParOf" srcId="{63558D48-E286-4D4C-9EF5-669C8923DCFC}" destId="{91894FCA-5A87-4C92-ADF0-1D99B0EC40F5}" srcOrd="1" destOrd="0" presId="urn:microsoft.com/office/officeart/2018/2/layout/IconVerticalSolidList"/>
    <dgm:cxn modelId="{381B2EB0-8EFA-436A-A39D-A76E243BF502}" type="presParOf" srcId="{63558D48-E286-4D4C-9EF5-669C8923DCFC}" destId="{50333F51-FE8E-4A9B-BEA8-90FCBC3898A7}" srcOrd="2" destOrd="0" presId="urn:microsoft.com/office/officeart/2018/2/layout/IconVerticalSolidList"/>
    <dgm:cxn modelId="{680340F0-5178-4CAA-BD66-D6EF34E6D3A8}" type="presParOf" srcId="{63558D48-E286-4D4C-9EF5-669C8923DCFC}" destId="{EC1F265B-FBD2-4B2F-9C64-C590ACE50B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8C53C3-C6B0-47BA-9982-A5B5EDF556AB}"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417CADDA-0753-4871-98F4-21F1C01E1B68}">
      <dgm:prSet custT="1"/>
      <dgm:spPr/>
      <dgm:t>
        <a:bodyPr/>
        <a:lstStyle/>
        <a:p>
          <a:r>
            <a:rPr lang="en-US" sz="2800"/>
            <a:t>Embrace</a:t>
          </a:r>
          <a:endParaRPr lang="en-US" sz="2500" dirty="0"/>
        </a:p>
      </dgm:t>
    </dgm:pt>
    <dgm:pt modelId="{6CF6897A-235C-452A-A567-53375915C444}" type="parTrans" cxnId="{0CFAF49E-8DA6-4171-A7BF-A2B8C5469AA6}">
      <dgm:prSet/>
      <dgm:spPr/>
      <dgm:t>
        <a:bodyPr/>
        <a:lstStyle/>
        <a:p>
          <a:endParaRPr lang="en-US"/>
        </a:p>
      </dgm:t>
    </dgm:pt>
    <dgm:pt modelId="{4B248FB6-BBBD-4685-B800-40B3F032052B}" type="sibTrans" cxnId="{0CFAF49E-8DA6-4171-A7BF-A2B8C5469AA6}">
      <dgm:prSet/>
      <dgm:spPr/>
      <dgm:t>
        <a:bodyPr/>
        <a:lstStyle/>
        <a:p>
          <a:endParaRPr lang="en-US"/>
        </a:p>
      </dgm:t>
    </dgm:pt>
    <dgm:pt modelId="{D3BE4BAE-1041-4F71-A5DB-D4F26F389802}">
      <dgm:prSet custT="1"/>
      <dgm:spPr/>
      <dgm:t>
        <a:bodyPr/>
        <a:lstStyle/>
        <a:p>
          <a:r>
            <a:rPr lang="en-US" sz="2400"/>
            <a:t>change as a natural part of life.</a:t>
          </a:r>
          <a:endParaRPr lang="en-US" sz="2400" dirty="0"/>
        </a:p>
      </dgm:t>
    </dgm:pt>
    <dgm:pt modelId="{60E0C6DE-0F20-4AE5-8266-2CB857AE7880}" type="parTrans" cxnId="{D468241D-BA6D-4266-90CD-AE95BCD50A46}">
      <dgm:prSet/>
      <dgm:spPr/>
      <dgm:t>
        <a:bodyPr/>
        <a:lstStyle/>
        <a:p>
          <a:endParaRPr lang="en-US"/>
        </a:p>
      </dgm:t>
    </dgm:pt>
    <dgm:pt modelId="{8603933C-D55B-4B2F-866C-ACE13FBB833D}" type="sibTrans" cxnId="{D468241D-BA6D-4266-90CD-AE95BCD50A46}">
      <dgm:prSet/>
      <dgm:spPr/>
      <dgm:t>
        <a:bodyPr/>
        <a:lstStyle/>
        <a:p>
          <a:endParaRPr lang="en-US"/>
        </a:p>
      </dgm:t>
    </dgm:pt>
    <dgm:pt modelId="{AE4BB24C-3A51-4288-B394-33F9E24136FF}">
      <dgm:prSet/>
      <dgm:spPr/>
      <dgm:t>
        <a:bodyPr/>
        <a:lstStyle/>
        <a:p>
          <a:r>
            <a:rPr lang="en-US" dirty="0"/>
            <a:t>Make</a:t>
          </a:r>
        </a:p>
      </dgm:t>
    </dgm:pt>
    <dgm:pt modelId="{DDCA366F-7D9F-411C-98CE-AD3931F1DF7B}" type="parTrans" cxnId="{F8E8F979-3DB2-4D82-944D-AC7810BA72BB}">
      <dgm:prSet/>
      <dgm:spPr/>
      <dgm:t>
        <a:bodyPr/>
        <a:lstStyle/>
        <a:p>
          <a:endParaRPr lang="en-US"/>
        </a:p>
      </dgm:t>
    </dgm:pt>
    <dgm:pt modelId="{F704FE75-2358-466F-A66C-50160ADB1BC2}" type="sibTrans" cxnId="{F8E8F979-3DB2-4D82-944D-AC7810BA72BB}">
      <dgm:prSet/>
      <dgm:spPr/>
      <dgm:t>
        <a:bodyPr/>
        <a:lstStyle/>
        <a:p>
          <a:endParaRPr lang="en-US"/>
        </a:p>
      </dgm:t>
    </dgm:pt>
    <dgm:pt modelId="{8515F500-4E22-426A-B6D7-B4949C0C9D5B}">
      <dgm:prSet custT="1"/>
      <dgm:spPr/>
      <dgm:t>
        <a:bodyPr/>
        <a:lstStyle/>
        <a:p>
          <a:r>
            <a:rPr lang="en-US" sz="2400"/>
            <a:t>strong, healthy relationships.</a:t>
          </a:r>
          <a:endParaRPr lang="en-US" sz="2400" dirty="0"/>
        </a:p>
      </dgm:t>
    </dgm:pt>
    <dgm:pt modelId="{BBDBF32D-CCA1-4B1E-8E2C-CA4E69EE17CE}" type="parTrans" cxnId="{6E959914-C229-4795-85EE-AD02E05222AA}">
      <dgm:prSet/>
      <dgm:spPr/>
      <dgm:t>
        <a:bodyPr/>
        <a:lstStyle/>
        <a:p>
          <a:endParaRPr lang="en-US"/>
        </a:p>
      </dgm:t>
    </dgm:pt>
    <dgm:pt modelId="{4DB4FB9B-49B1-432E-8AFE-8F0D6DAC7C58}" type="sibTrans" cxnId="{6E959914-C229-4795-85EE-AD02E05222AA}">
      <dgm:prSet/>
      <dgm:spPr/>
      <dgm:t>
        <a:bodyPr/>
        <a:lstStyle/>
        <a:p>
          <a:endParaRPr lang="en-US"/>
        </a:p>
      </dgm:t>
    </dgm:pt>
    <dgm:pt modelId="{E4701DAB-F56E-43EC-9BEF-7B09CDB8E100}">
      <dgm:prSet/>
      <dgm:spPr/>
      <dgm:t>
        <a:bodyPr/>
        <a:lstStyle/>
        <a:p>
          <a:r>
            <a:rPr lang="en-US" dirty="0"/>
            <a:t>View</a:t>
          </a:r>
        </a:p>
      </dgm:t>
    </dgm:pt>
    <dgm:pt modelId="{77609670-173E-45CB-8EA5-21B85D551745}" type="parTrans" cxnId="{DE86A6C8-A50C-4D4C-8422-793EFF260BB4}">
      <dgm:prSet/>
      <dgm:spPr/>
      <dgm:t>
        <a:bodyPr/>
        <a:lstStyle/>
        <a:p>
          <a:endParaRPr lang="en-US"/>
        </a:p>
      </dgm:t>
    </dgm:pt>
    <dgm:pt modelId="{2D01A133-439C-4800-AA24-291CB2E7D8F7}" type="sibTrans" cxnId="{DE86A6C8-A50C-4D4C-8422-793EFF260BB4}">
      <dgm:prSet/>
      <dgm:spPr/>
      <dgm:t>
        <a:bodyPr/>
        <a:lstStyle/>
        <a:p>
          <a:endParaRPr lang="en-US"/>
        </a:p>
      </dgm:t>
    </dgm:pt>
    <dgm:pt modelId="{5272F134-135C-4ABA-933D-F9E197D4E6DC}">
      <dgm:prSet custT="1"/>
      <dgm:spPr/>
      <dgm:t>
        <a:bodyPr/>
        <a:lstStyle/>
        <a:p>
          <a:r>
            <a:rPr lang="en-US" sz="2400" dirty="0"/>
            <a:t>challenges as opportunities to learn and grow, not as obstacles.</a:t>
          </a:r>
        </a:p>
      </dgm:t>
    </dgm:pt>
    <dgm:pt modelId="{5E18BA84-4E95-499E-B88F-4FA2706BC251}" type="parTrans" cxnId="{1ECF9B50-5A7E-46E8-A9E9-123225E7FD46}">
      <dgm:prSet/>
      <dgm:spPr/>
      <dgm:t>
        <a:bodyPr/>
        <a:lstStyle/>
        <a:p>
          <a:endParaRPr lang="en-US"/>
        </a:p>
      </dgm:t>
    </dgm:pt>
    <dgm:pt modelId="{5DE68B5F-286D-4007-B18D-D8B3FE20AB89}" type="sibTrans" cxnId="{1ECF9B50-5A7E-46E8-A9E9-123225E7FD46}">
      <dgm:prSet/>
      <dgm:spPr/>
      <dgm:t>
        <a:bodyPr/>
        <a:lstStyle/>
        <a:p>
          <a:endParaRPr lang="en-US"/>
        </a:p>
      </dgm:t>
    </dgm:pt>
    <dgm:pt modelId="{900F80C4-506B-4819-A339-D9AF4CA94FAA}">
      <dgm:prSet/>
      <dgm:spPr/>
      <dgm:t>
        <a:bodyPr/>
        <a:lstStyle/>
        <a:p>
          <a:r>
            <a:rPr lang="en-US" dirty="0"/>
            <a:t>Take</a:t>
          </a:r>
        </a:p>
      </dgm:t>
    </dgm:pt>
    <dgm:pt modelId="{A40537D7-B71E-41CC-BFA2-A1AC301F7D8A}" type="parTrans" cxnId="{93EAE58E-463B-4B5A-8C25-C3B69A66F69B}">
      <dgm:prSet/>
      <dgm:spPr/>
      <dgm:t>
        <a:bodyPr/>
        <a:lstStyle/>
        <a:p>
          <a:endParaRPr lang="en-US"/>
        </a:p>
      </dgm:t>
    </dgm:pt>
    <dgm:pt modelId="{461E6B1A-86E3-4F17-887A-2FA7DDB113CD}" type="sibTrans" cxnId="{93EAE58E-463B-4B5A-8C25-C3B69A66F69B}">
      <dgm:prSet/>
      <dgm:spPr/>
      <dgm:t>
        <a:bodyPr/>
        <a:lstStyle/>
        <a:p>
          <a:endParaRPr lang="en-US"/>
        </a:p>
      </dgm:t>
    </dgm:pt>
    <dgm:pt modelId="{BB85FE5C-945D-4959-9E00-7587C0D637B0}">
      <dgm:prSet custT="1"/>
      <dgm:spPr/>
      <dgm:t>
        <a:bodyPr/>
        <a:lstStyle/>
        <a:p>
          <a:r>
            <a:rPr lang="en-US" sz="2400" dirty="0"/>
            <a:t>steady steps toward your goals.</a:t>
          </a:r>
        </a:p>
      </dgm:t>
    </dgm:pt>
    <dgm:pt modelId="{4AC48EBD-D762-4885-BC42-B957E8E758F3}" type="parTrans" cxnId="{90889907-8AE5-4298-9917-365E85CFC3EB}">
      <dgm:prSet/>
      <dgm:spPr/>
      <dgm:t>
        <a:bodyPr/>
        <a:lstStyle/>
        <a:p>
          <a:endParaRPr lang="en-US"/>
        </a:p>
      </dgm:t>
    </dgm:pt>
    <dgm:pt modelId="{5426BBA1-C228-456F-BA5A-D46908E9A34D}" type="sibTrans" cxnId="{90889907-8AE5-4298-9917-365E85CFC3EB}">
      <dgm:prSet/>
      <dgm:spPr/>
      <dgm:t>
        <a:bodyPr/>
        <a:lstStyle/>
        <a:p>
          <a:endParaRPr lang="en-US"/>
        </a:p>
      </dgm:t>
    </dgm:pt>
    <dgm:pt modelId="{EF84E075-B85F-49B9-A491-A4A17A4C5081}">
      <dgm:prSet/>
      <dgm:spPr/>
      <dgm:t>
        <a:bodyPr/>
        <a:lstStyle/>
        <a:p>
          <a:r>
            <a:rPr lang="en-US"/>
            <a:t>Maintain</a:t>
          </a:r>
        </a:p>
      </dgm:t>
    </dgm:pt>
    <dgm:pt modelId="{3069D79D-4948-4D6A-9375-25B2BF3333BC}" type="parTrans" cxnId="{4AC8AB43-C5A1-4C25-8068-A4D6B8AC4D58}">
      <dgm:prSet/>
      <dgm:spPr/>
      <dgm:t>
        <a:bodyPr/>
        <a:lstStyle/>
        <a:p>
          <a:endParaRPr lang="en-US"/>
        </a:p>
      </dgm:t>
    </dgm:pt>
    <dgm:pt modelId="{7F9F931F-5B5A-4AFA-9894-3712CD7CA015}" type="sibTrans" cxnId="{4AC8AB43-C5A1-4C25-8068-A4D6B8AC4D58}">
      <dgm:prSet/>
      <dgm:spPr/>
      <dgm:t>
        <a:bodyPr/>
        <a:lstStyle/>
        <a:p>
          <a:endParaRPr lang="en-US"/>
        </a:p>
      </dgm:t>
    </dgm:pt>
    <dgm:pt modelId="{E446817F-909B-41C2-961C-5E5017693704}">
      <dgm:prSet custT="1"/>
      <dgm:spPr/>
      <dgm:t>
        <a:bodyPr/>
        <a:lstStyle/>
        <a:p>
          <a:r>
            <a:rPr lang="en-US" sz="2400" dirty="0"/>
            <a:t>calm and keep a clear perspective during tough times.</a:t>
          </a:r>
        </a:p>
      </dgm:t>
    </dgm:pt>
    <dgm:pt modelId="{1C9D5024-8496-4399-A346-B5B9E1E6F1C4}" type="parTrans" cxnId="{87F697A7-4677-4D98-BE81-7ABBC8C69646}">
      <dgm:prSet/>
      <dgm:spPr/>
      <dgm:t>
        <a:bodyPr/>
        <a:lstStyle/>
        <a:p>
          <a:endParaRPr lang="en-US"/>
        </a:p>
      </dgm:t>
    </dgm:pt>
    <dgm:pt modelId="{B8B7601D-A044-47B0-BA3C-7CBFE4A63A7D}" type="sibTrans" cxnId="{87F697A7-4677-4D98-BE81-7ABBC8C69646}">
      <dgm:prSet/>
      <dgm:spPr/>
      <dgm:t>
        <a:bodyPr/>
        <a:lstStyle/>
        <a:p>
          <a:endParaRPr lang="en-US"/>
        </a:p>
      </dgm:t>
    </dgm:pt>
    <dgm:pt modelId="{27264B48-8BB4-4333-9507-D651087D0A57}">
      <dgm:prSet/>
      <dgm:spPr/>
      <dgm:t>
        <a:bodyPr/>
        <a:lstStyle/>
        <a:p>
          <a:r>
            <a:rPr lang="en-US" dirty="0"/>
            <a:t>Grow</a:t>
          </a:r>
        </a:p>
      </dgm:t>
    </dgm:pt>
    <dgm:pt modelId="{C134D69B-8816-4FD0-965A-E345148BA6DB}" type="parTrans" cxnId="{55473D60-31A1-4A3C-AB28-7FB7AD5529F3}">
      <dgm:prSet/>
      <dgm:spPr/>
      <dgm:t>
        <a:bodyPr/>
        <a:lstStyle/>
        <a:p>
          <a:endParaRPr lang="en-US"/>
        </a:p>
      </dgm:t>
    </dgm:pt>
    <dgm:pt modelId="{7C3D15FE-626C-4114-803B-BDEB54C33C99}" type="sibTrans" cxnId="{55473D60-31A1-4A3C-AB28-7FB7AD5529F3}">
      <dgm:prSet/>
      <dgm:spPr/>
      <dgm:t>
        <a:bodyPr/>
        <a:lstStyle/>
        <a:p>
          <a:endParaRPr lang="en-US"/>
        </a:p>
      </dgm:t>
    </dgm:pt>
    <dgm:pt modelId="{14B883C5-15EC-4810-AA08-520B20AA94DB}">
      <dgm:prSet custT="1"/>
      <dgm:spPr/>
      <dgm:t>
        <a:bodyPr/>
        <a:lstStyle/>
        <a:p>
          <a:r>
            <a:rPr lang="en-US" sz="2400" dirty="0"/>
            <a:t>confidence and a positive view of yourself.</a:t>
          </a:r>
        </a:p>
      </dgm:t>
    </dgm:pt>
    <dgm:pt modelId="{ACB59E8A-A647-4910-AE22-93A47D97D108}" type="parTrans" cxnId="{6F61D090-61D7-4A49-BAED-416F86FD9669}">
      <dgm:prSet/>
      <dgm:spPr/>
      <dgm:t>
        <a:bodyPr/>
        <a:lstStyle/>
        <a:p>
          <a:endParaRPr lang="en-US"/>
        </a:p>
      </dgm:t>
    </dgm:pt>
    <dgm:pt modelId="{08C068A9-A49C-48C7-8755-2DA23675EB6E}" type="sibTrans" cxnId="{6F61D090-61D7-4A49-BAED-416F86FD9669}">
      <dgm:prSet/>
      <dgm:spPr/>
      <dgm:t>
        <a:bodyPr/>
        <a:lstStyle/>
        <a:p>
          <a:endParaRPr lang="en-US"/>
        </a:p>
      </dgm:t>
    </dgm:pt>
    <dgm:pt modelId="{156FA2AB-82E8-4698-A87F-D9CDF979A3D1}">
      <dgm:prSet/>
      <dgm:spPr/>
      <dgm:t>
        <a:bodyPr/>
        <a:lstStyle/>
        <a:p>
          <a:r>
            <a:rPr lang="en-US" dirty="0"/>
            <a:t>Learn</a:t>
          </a:r>
        </a:p>
      </dgm:t>
    </dgm:pt>
    <dgm:pt modelId="{A982B602-30A5-4882-BBA0-923A2219AE43}" type="parTrans" cxnId="{B5EDA90D-7BD9-4B21-9352-6DA8D86D7335}">
      <dgm:prSet/>
      <dgm:spPr/>
      <dgm:t>
        <a:bodyPr/>
        <a:lstStyle/>
        <a:p>
          <a:endParaRPr lang="en-US"/>
        </a:p>
      </dgm:t>
    </dgm:pt>
    <dgm:pt modelId="{9B1ACA8D-2699-453A-8421-DE6BA5C3A7DF}" type="sibTrans" cxnId="{B5EDA90D-7BD9-4B21-9352-6DA8D86D7335}">
      <dgm:prSet/>
      <dgm:spPr/>
      <dgm:t>
        <a:bodyPr/>
        <a:lstStyle/>
        <a:p>
          <a:endParaRPr lang="en-US"/>
        </a:p>
      </dgm:t>
    </dgm:pt>
    <dgm:pt modelId="{68A1785B-5656-48A1-B6B8-65B5C99B7035}">
      <dgm:prSet custT="1"/>
      <dgm:spPr/>
      <dgm:t>
        <a:bodyPr/>
        <a:lstStyle/>
        <a:p>
          <a:r>
            <a:rPr lang="en-US" sz="2400" dirty="0"/>
            <a:t>and grow from life’s experiences.</a:t>
          </a:r>
        </a:p>
      </dgm:t>
    </dgm:pt>
    <dgm:pt modelId="{63EC4C92-26F8-44B9-B202-32F9ACDB63F9}" type="parTrans" cxnId="{B58BC9B9-19A3-4195-874C-496957CC1A37}">
      <dgm:prSet/>
      <dgm:spPr/>
      <dgm:t>
        <a:bodyPr/>
        <a:lstStyle/>
        <a:p>
          <a:endParaRPr lang="en-US"/>
        </a:p>
      </dgm:t>
    </dgm:pt>
    <dgm:pt modelId="{FB62B61E-7477-4E72-A021-74C6E47BED9E}" type="sibTrans" cxnId="{B58BC9B9-19A3-4195-874C-496957CC1A37}">
      <dgm:prSet/>
      <dgm:spPr/>
      <dgm:t>
        <a:bodyPr/>
        <a:lstStyle/>
        <a:p>
          <a:endParaRPr lang="en-US"/>
        </a:p>
      </dgm:t>
    </dgm:pt>
    <dgm:pt modelId="{DA8F5EDA-BC19-4A61-876F-FD54003AC157}" type="pres">
      <dgm:prSet presAssocID="{D68C53C3-C6B0-47BA-9982-A5B5EDF556AB}" presName="Name0" presStyleCnt="0">
        <dgm:presLayoutVars>
          <dgm:dir/>
          <dgm:animLvl val="lvl"/>
          <dgm:resizeHandles val="exact"/>
        </dgm:presLayoutVars>
      </dgm:prSet>
      <dgm:spPr/>
    </dgm:pt>
    <dgm:pt modelId="{A80249EA-5255-43C5-A41B-1C55AE1621A0}" type="pres">
      <dgm:prSet presAssocID="{417CADDA-0753-4871-98F4-21F1C01E1B68}" presName="linNode" presStyleCnt="0"/>
      <dgm:spPr/>
    </dgm:pt>
    <dgm:pt modelId="{928D0A7A-F928-4C83-BECF-E277DA727F24}" type="pres">
      <dgm:prSet presAssocID="{417CADDA-0753-4871-98F4-21F1C01E1B68}" presName="parentText" presStyleLbl="solidFgAcc1" presStyleIdx="0" presStyleCnt="7">
        <dgm:presLayoutVars>
          <dgm:chMax val="1"/>
          <dgm:bulletEnabled/>
        </dgm:presLayoutVars>
      </dgm:prSet>
      <dgm:spPr/>
    </dgm:pt>
    <dgm:pt modelId="{9A9ADED5-8F73-4C5D-BF4B-5CDCD29ECF34}" type="pres">
      <dgm:prSet presAssocID="{417CADDA-0753-4871-98F4-21F1C01E1B68}" presName="descendantText" presStyleLbl="alignNode1" presStyleIdx="0" presStyleCnt="7">
        <dgm:presLayoutVars>
          <dgm:bulletEnabled/>
        </dgm:presLayoutVars>
      </dgm:prSet>
      <dgm:spPr/>
    </dgm:pt>
    <dgm:pt modelId="{2B9F249D-764E-4D43-8DFE-08FD5E585D8E}" type="pres">
      <dgm:prSet presAssocID="{4B248FB6-BBBD-4685-B800-40B3F032052B}" presName="sp" presStyleCnt="0"/>
      <dgm:spPr/>
    </dgm:pt>
    <dgm:pt modelId="{4FCFE312-A7F4-438E-A9DD-C83B506FD7AB}" type="pres">
      <dgm:prSet presAssocID="{AE4BB24C-3A51-4288-B394-33F9E24136FF}" presName="linNode" presStyleCnt="0"/>
      <dgm:spPr/>
    </dgm:pt>
    <dgm:pt modelId="{E8FFF510-B5FC-41F0-8BE1-83D5CE1EE1AD}" type="pres">
      <dgm:prSet presAssocID="{AE4BB24C-3A51-4288-B394-33F9E24136FF}" presName="parentText" presStyleLbl="solidFgAcc1" presStyleIdx="1" presStyleCnt="7">
        <dgm:presLayoutVars>
          <dgm:chMax val="1"/>
          <dgm:bulletEnabled/>
        </dgm:presLayoutVars>
      </dgm:prSet>
      <dgm:spPr/>
    </dgm:pt>
    <dgm:pt modelId="{C68425E9-1CB2-4DF3-B612-9E8AFF0AB3EE}" type="pres">
      <dgm:prSet presAssocID="{AE4BB24C-3A51-4288-B394-33F9E24136FF}" presName="descendantText" presStyleLbl="alignNode1" presStyleIdx="1" presStyleCnt="7">
        <dgm:presLayoutVars>
          <dgm:bulletEnabled/>
        </dgm:presLayoutVars>
      </dgm:prSet>
      <dgm:spPr/>
    </dgm:pt>
    <dgm:pt modelId="{FBB2B4C9-E5CF-49FF-BD40-93ECD7EE3298}" type="pres">
      <dgm:prSet presAssocID="{F704FE75-2358-466F-A66C-50160ADB1BC2}" presName="sp" presStyleCnt="0"/>
      <dgm:spPr/>
    </dgm:pt>
    <dgm:pt modelId="{F636029C-7CAC-42AE-8E88-AB9C171D8413}" type="pres">
      <dgm:prSet presAssocID="{E4701DAB-F56E-43EC-9BEF-7B09CDB8E100}" presName="linNode" presStyleCnt="0"/>
      <dgm:spPr/>
    </dgm:pt>
    <dgm:pt modelId="{5E1146D7-38DA-4AB5-9AE4-1D46BCF30650}" type="pres">
      <dgm:prSet presAssocID="{E4701DAB-F56E-43EC-9BEF-7B09CDB8E100}" presName="parentText" presStyleLbl="solidFgAcc1" presStyleIdx="2" presStyleCnt="7">
        <dgm:presLayoutVars>
          <dgm:chMax val="1"/>
          <dgm:bulletEnabled/>
        </dgm:presLayoutVars>
      </dgm:prSet>
      <dgm:spPr/>
    </dgm:pt>
    <dgm:pt modelId="{2654D98F-3219-4DF6-BF75-51CE6CD76AFB}" type="pres">
      <dgm:prSet presAssocID="{E4701DAB-F56E-43EC-9BEF-7B09CDB8E100}" presName="descendantText" presStyleLbl="alignNode1" presStyleIdx="2" presStyleCnt="7">
        <dgm:presLayoutVars>
          <dgm:bulletEnabled/>
        </dgm:presLayoutVars>
      </dgm:prSet>
      <dgm:spPr/>
    </dgm:pt>
    <dgm:pt modelId="{56CD2432-BA95-4C1F-9AC3-5173D2126F81}" type="pres">
      <dgm:prSet presAssocID="{2D01A133-439C-4800-AA24-291CB2E7D8F7}" presName="sp" presStyleCnt="0"/>
      <dgm:spPr/>
    </dgm:pt>
    <dgm:pt modelId="{95CFE2D6-07D7-4880-8022-457EF4533E60}" type="pres">
      <dgm:prSet presAssocID="{900F80C4-506B-4819-A339-D9AF4CA94FAA}" presName="linNode" presStyleCnt="0"/>
      <dgm:spPr/>
    </dgm:pt>
    <dgm:pt modelId="{30108AAB-CFB7-4FDF-B0CB-4DF590B02F92}" type="pres">
      <dgm:prSet presAssocID="{900F80C4-506B-4819-A339-D9AF4CA94FAA}" presName="parentText" presStyleLbl="solidFgAcc1" presStyleIdx="3" presStyleCnt="7">
        <dgm:presLayoutVars>
          <dgm:chMax val="1"/>
          <dgm:bulletEnabled/>
        </dgm:presLayoutVars>
      </dgm:prSet>
      <dgm:spPr/>
    </dgm:pt>
    <dgm:pt modelId="{E15887DE-7A4B-4DD3-8326-1539B0834E92}" type="pres">
      <dgm:prSet presAssocID="{900F80C4-506B-4819-A339-D9AF4CA94FAA}" presName="descendantText" presStyleLbl="alignNode1" presStyleIdx="3" presStyleCnt="7">
        <dgm:presLayoutVars>
          <dgm:bulletEnabled/>
        </dgm:presLayoutVars>
      </dgm:prSet>
      <dgm:spPr/>
    </dgm:pt>
    <dgm:pt modelId="{618D9AE9-88EA-4B6E-8490-2E6367E05340}" type="pres">
      <dgm:prSet presAssocID="{461E6B1A-86E3-4F17-887A-2FA7DDB113CD}" presName="sp" presStyleCnt="0"/>
      <dgm:spPr/>
    </dgm:pt>
    <dgm:pt modelId="{6ADB14B4-E6B4-4AF9-9385-4E6D5E606630}" type="pres">
      <dgm:prSet presAssocID="{EF84E075-B85F-49B9-A491-A4A17A4C5081}" presName="linNode" presStyleCnt="0"/>
      <dgm:spPr/>
    </dgm:pt>
    <dgm:pt modelId="{97DB91AA-B771-4B73-9BAF-4AC1916D3796}" type="pres">
      <dgm:prSet presAssocID="{EF84E075-B85F-49B9-A491-A4A17A4C5081}" presName="parentText" presStyleLbl="solidFgAcc1" presStyleIdx="4" presStyleCnt="7">
        <dgm:presLayoutVars>
          <dgm:chMax val="1"/>
          <dgm:bulletEnabled/>
        </dgm:presLayoutVars>
      </dgm:prSet>
      <dgm:spPr/>
    </dgm:pt>
    <dgm:pt modelId="{315FC087-A9E2-4444-B855-38F9A5F5D1BF}" type="pres">
      <dgm:prSet presAssocID="{EF84E075-B85F-49B9-A491-A4A17A4C5081}" presName="descendantText" presStyleLbl="alignNode1" presStyleIdx="4" presStyleCnt="7">
        <dgm:presLayoutVars>
          <dgm:bulletEnabled/>
        </dgm:presLayoutVars>
      </dgm:prSet>
      <dgm:spPr/>
    </dgm:pt>
    <dgm:pt modelId="{977E2D4C-DEBC-4BAE-A2C8-62C64E18CAEE}" type="pres">
      <dgm:prSet presAssocID="{7F9F931F-5B5A-4AFA-9894-3712CD7CA015}" presName="sp" presStyleCnt="0"/>
      <dgm:spPr/>
    </dgm:pt>
    <dgm:pt modelId="{56E6E9B5-714E-4BD4-8E4E-A30BEF8AD3F0}" type="pres">
      <dgm:prSet presAssocID="{27264B48-8BB4-4333-9507-D651087D0A57}" presName="linNode" presStyleCnt="0"/>
      <dgm:spPr/>
    </dgm:pt>
    <dgm:pt modelId="{A2FD781E-4AAA-48A1-BD0C-199A536E6100}" type="pres">
      <dgm:prSet presAssocID="{27264B48-8BB4-4333-9507-D651087D0A57}" presName="parentText" presStyleLbl="solidFgAcc1" presStyleIdx="5" presStyleCnt="7">
        <dgm:presLayoutVars>
          <dgm:chMax val="1"/>
          <dgm:bulletEnabled/>
        </dgm:presLayoutVars>
      </dgm:prSet>
      <dgm:spPr/>
    </dgm:pt>
    <dgm:pt modelId="{852D0855-E712-4D49-A033-31BB18B2AD75}" type="pres">
      <dgm:prSet presAssocID="{27264B48-8BB4-4333-9507-D651087D0A57}" presName="descendantText" presStyleLbl="alignNode1" presStyleIdx="5" presStyleCnt="7">
        <dgm:presLayoutVars>
          <dgm:bulletEnabled/>
        </dgm:presLayoutVars>
      </dgm:prSet>
      <dgm:spPr/>
    </dgm:pt>
    <dgm:pt modelId="{51ED1960-1831-4F34-98C7-AB7D13DB4FCF}" type="pres">
      <dgm:prSet presAssocID="{7C3D15FE-626C-4114-803B-BDEB54C33C99}" presName="sp" presStyleCnt="0"/>
      <dgm:spPr/>
    </dgm:pt>
    <dgm:pt modelId="{48709C36-DBC3-40C8-8D5E-20D5B15CE3FC}" type="pres">
      <dgm:prSet presAssocID="{156FA2AB-82E8-4698-A87F-D9CDF979A3D1}" presName="linNode" presStyleCnt="0"/>
      <dgm:spPr/>
    </dgm:pt>
    <dgm:pt modelId="{37B2ACAA-E276-4C25-B317-925F7514C75D}" type="pres">
      <dgm:prSet presAssocID="{156FA2AB-82E8-4698-A87F-D9CDF979A3D1}" presName="parentText" presStyleLbl="solidFgAcc1" presStyleIdx="6" presStyleCnt="7">
        <dgm:presLayoutVars>
          <dgm:chMax val="1"/>
          <dgm:bulletEnabled/>
        </dgm:presLayoutVars>
      </dgm:prSet>
      <dgm:spPr/>
    </dgm:pt>
    <dgm:pt modelId="{617ECF7F-E822-4DA9-9676-8F8BF903545D}" type="pres">
      <dgm:prSet presAssocID="{156FA2AB-82E8-4698-A87F-D9CDF979A3D1}" presName="descendantText" presStyleLbl="alignNode1" presStyleIdx="6" presStyleCnt="7">
        <dgm:presLayoutVars>
          <dgm:bulletEnabled/>
        </dgm:presLayoutVars>
      </dgm:prSet>
      <dgm:spPr/>
    </dgm:pt>
  </dgm:ptLst>
  <dgm:cxnLst>
    <dgm:cxn modelId="{C7A12E01-7C95-4426-93EC-E6D10AB28DAF}" type="presOf" srcId="{27264B48-8BB4-4333-9507-D651087D0A57}" destId="{A2FD781E-4AAA-48A1-BD0C-199A536E6100}" srcOrd="0" destOrd="0" presId="urn:microsoft.com/office/officeart/2016/7/layout/VerticalHollowActionList"/>
    <dgm:cxn modelId="{19DA3105-0E81-4EE9-916A-4EECB7F02889}" type="presOf" srcId="{D68C53C3-C6B0-47BA-9982-A5B5EDF556AB}" destId="{DA8F5EDA-BC19-4A61-876F-FD54003AC157}" srcOrd="0" destOrd="0" presId="urn:microsoft.com/office/officeart/2016/7/layout/VerticalHollowActionList"/>
    <dgm:cxn modelId="{90889907-8AE5-4298-9917-365E85CFC3EB}" srcId="{900F80C4-506B-4819-A339-D9AF4CA94FAA}" destId="{BB85FE5C-945D-4959-9E00-7587C0D637B0}" srcOrd="0" destOrd="0" parTransId="{4AC48EBD-D762-4885-BC42-B957E8E758F3}" sibTransId="{5426BBA1-C228-456F-BA5A-D46908E9A34D}"/>
    <dgm:cxn modelId="{B5EDA90D-7BD9-4B21-9352-6DA8D86D7335}" srcId="{D68C53C3-C6B0-47BA-9982-A5B5EDF556AB}" destId="{156FA2AB-82E8-4698-A87F-D9CDF979A3D1}" srcOrd="6" destOrd="0" parTransId="{A982B602-30A5-4882-BBA0-923A2219AE43}" sibTransId="{9B1ACA8D-2699-453A-8421-DE6BA5C3A7DF}"/>
    <dgm:cxn modelId="{03174C11-7C42-4D87-A3FC-FDCA3A890285}" type="presOf" srcId="{8515F500-4E22-426A-B6D7-B4949C0C9D5B}" destId="{C68425E9-1CB2-4DF3-B612-9E8AFF0AB3EE}" srcOrd="0" destOrd="0" presId="urn:microsoft.com/office/officeart/2016/7/layout/VerticalHollowActionList"/>
    <dgm:cxn modelId="{6E959914-C229-4795-85EE-AD02E05222AA}" srcId="{AE4BB24C-3A51-4288-B394-33F9E24136FF}" destId="{8515F500-4E22-426A-B6D7-B4949C0C9D5B}" srcOrd="0" destOrd="0" parTransId="{BBDBF32D-CCA1-4B1E-8E2C-CA4E69EE17CE}" sibTransId="{4DB4FB9B-49B1-432E-8AFE-8F0D6DAC7C58}"/>
    <dgm:cxn modelId="{D468241D-BA6D-4266-90CD-AE95BCD50A46}" srcId="{417CADDA-0753-4871-98F4-21F1C01E1B68}" destId="{D3BE4BAE-1041-4F71-A5DB-D4F26F389802}" srcOrd="0" destOrd="0" parTransId="{60E0C6DE-0F20-4AE5-8266-2CB857AE7880}" sibTransId="{8603933C-D55B-4B2F-866C-ACE13FBB833D}"/>
    <dgm:cxn modelId="{ECA2A139-C349-4FF3-B336-0478FA16908A}" type="presOf" srcId="{E446817F-909B-41C2-961C-5E5017693704}" destId="{315FC087-A9E2-4444-B855-38F9A5F5D1BF}" srcOrd="0" destOrd="0" presId="urn:microsoft.com/office/officeart/2016/7/layout/VerticalHollowActionList"/>
    <dgm:cxn modelId="{55473D60-31A1-4A3C-AB28-7FB7AD5529F3}" srcId="{D68C53C3-C6B0-47BA-9982-A5B5EDF556AB}" destId="{27264B48-8BB4-4333-9507-D651087D0A57}" srcOrd="5" destOrd="0" parTransId="{C134D69B-8816-4FD0-965A-E345148BA6DB}" sibTransId="{7C3D15FE-626C-4114-803B-BDEB54C33C99}"/>
    <dgm:cxn modelId="{88B19143-31CD-49F8-9352-395E90642345}" type="presOf" srcId="{AE4BB24C-3A51-4288-B394-33F9E24136FF}" destId="{E8FFF510-B5FC-41F0-8BE1-83D5CE1EE1AD}" srcOrd="0" destOrd="0" presId="urn:microsoft.com/office/officeart/2016/7/layout/VerticalHollowActionList"/>
    <dgm:cxn modelId="{4AC8AB43-C5A1-4C25-8068-A4D6B8AC4D58}" srcId="{D68C53C3-C6B0-47BA-9982-A5B5EDF556AB}" destId="{EF84E075-B85F-49B9-A491-A4A17A4C5081}" srcOrd="4" destOrd="0" parTransId="{3069D79D-4948-4D6A-9375-25B2BF3333BC}" sibTransId="{7F9F931F-5B5A-4AFA-9894-3712CD7CA015}"/>
    <dgm:cxn modelId="{08560164-BC14-49D0-B758-940017233A24}" type="presOf" srcId="{900F80C4-506B-4819-A339-D9AF4CA94FAA}" destId="{30108AAB-CFB7-4FDF-B0CB-4DF590B02F92}" srcOrd="0" destOrd="0" presId="urn:microsoft.com/office/officeart/2016/7/layout/VerticalHollowActionList"/>
    <dgm:cxn modelId="{EDFF9D44-9964-4B25-B1D8-05FBD284D399}" type="presOf" srcId="{14B883C5-15EC-4810-AA08-520B20AA94DB}" destId="{852D0855-E712-4D49-A033-31BB18B2AD75}" srcOrd="0" destOrd="0" presId="urn:microsoft.com/office/officeart/2016/7/layout/VerticalHollowActionList"/>
    <dgm:cxn modelId="{4B84A56C-C1FD-4733-B691-EB376E05D3A4}" type="presOf" srcId="{68A1785B-5656-48A1-B6B8-65B5C99B7035}" destId="{617ECF7F-E822-4DA9-9676-8F8BF903545D}" srcOrd="0" destOrd="0" presId="urn:microsoft.com/office/officeart/2016/7/layout/VerticalHollowActionList"/>
    <dgm:cxn modelId="{3BDC3B4F-46E3-45EC-9108-38C281E6445E}" type="presOf" srcId="{156FA2AB-82E8-4698-A87F-D9CDF979A3D1}" destId="{37B2ACAA-E276-4C25-B317-925F7514C75D}" srcOrd="0" destOrd="0" presId="urn:microsoft.com/office/officeart/2016/7/layout/VerticalHollowActionList"/>
    <dgm:cxn modelId="{1ECF9B50-5A7E-46E8-A9E9-123225E7FD46}" srcId="{E4701DAB-F56E-43EC-9BEF-7B09CDB8E100}" destId="{5272F134-135C-4ABA-933D-F9E197D4E6DC}" srcOrd="0" destOrd="0" parTransId="{5E18BA84-4E95-499E-B88F-4FA2706BC251}" sibTransId="{5DE68B5F-286D-4007-B18D-D8B3FE20AB89}"/>
    <dgm:cxn modelId="{95C12D75-B665-40A8-86DD-E6280C21FA06}" type="presOf" srcId="{BB85FE5C-945D-4959-9E00-7587C0D637B0}" destId="{E15887DE-7A4B-4DD3-8326-1539B0834E92}" srcOrd="0" destOrd="0" presId="urn:microsoft.com/office/officeart/2016/7/layout/VerticalHollowActionList"/>
    <dgm:cxn modelId="{DD703576-7EAC-4B35-93D9-A13FF02C0076}" type="presOf" srcId="{E4701DAB-F56E-43EC-9BEF-7B09CDB8E100}" destId="{5E1146D7-38DA-4AB5-9AE4-1D46BCF30650}" srcOrd="0" destOrd="0" presId="urn:microsoft.com/office/officeart/2016/7/layout/VerticalHollowActionList"/>
    <dgm:cxn modelId="{F8E8F979-3DB2-4D82-944D-AC7810BA72BB}" srcId="{D68C53C3-C6B0-47BA-9982-A5B5EDF556AB}" destId="{AE4BB24C-3A51-4288-B394-33F9E24136FF}" srcOrd="1" destOrd="0" parTransId="{DDCA366F-7D9F-411C-98CE-AD3931F1DF7B}" sibTransId="{F704FE75-2358-466F-A66C-50160ADB1BC2}"/>
    <dgm:cxn modelId="{E8934C7C-D249-45C1-84B7-8023EB3C570C}" type="presOf" srcId="{D3BE4BAE-1041-4F71-A5DB-D4F26F389802}" destId="{9A9ADED5-8F73-4C5D-BF4B-5CDCD29ECF34}" srcOrd="0" destOrd="0" presId="urn:microsoft.com/office/officeart/2016/7/layout/VerticalHollowActionList"/>
    <dgm:cxn modelId="{93EAE58E-463B-4B5A-8C25-C3B69A66F69B}" srcId="{D68C53C3-C6B0-47BA-9982-A5B5EDF556AB}" destId="{900F80C4-506B-4819-A339-D9AF4CA94FAA}" srcOrd="3" destOrd="0" parTransId="{A40537D7-B71E-41CC-BFA2-A1AC301F7D8A}" sibTransId="{461E6B1A-86E3-4F17-887A-2FA7DDB113CD}"/>
    <dgm:cxn modelId="{6F61D090-61D7-4A49-BAED-416F86FD9669}" srcId="{27264B48-8BB4-4333-9507-D651087D0A57}" destId="{14B883C5-15EC-4810-AA08-520B20AA94DB}" srcOrd="0" destOrd="0" parTransId="{ACB59E8A-A647-4910-AE22-93A47D97D108}" sibTransId="{08C068A9-A49C-48C7-8755-2DA23675EB6E}"/>
    <dgm:cxn modelId="{0CFAF49E-8DA6-4171-A7BF-A2B8C5469AA6}" srcId="{D68C53C3-C6B0-47BA-9982-A5B5EDF556AB}" destId="{417CADDA-0753-4871-98F4-21F1C01E1B68}" srcOrd="0" destOrd="0" parTransId="{6CF6897A-235C-452A-A567-53375915C444}" sibTransId="{4B248FB6-BBBD-4685-B800-40B3F032052B}"/>
    <dgm:cxn modelId="{87F697A7-4677-4D98-BE81-7ABBC8C69646}" srcId="{EF84E075-B85F-49B9-A491-A4A17A4C5081}" destId="{E446817F-909B-41C2-961C-5E5017693704}" srcOrd="0" destOrd="0" parTransId="{1C9D5024-8496-4399-A346-B5B9E1E6F1C4}" sibTransId="{B8B7601D-A044-47B0-BA3C-7CBFE4A63A7D}"/>
    <dgm:cxn modelId="{9B36E9B4-A54A-4A2C-92E0-700FB2409A1D}" type="presOf" srcId="{EF84E075-B85F-49B9-A491-A4A17A4C5081}" destId="{97DB91AA-B771-4B73-9BAF-4AC1916D3796}" srcOrd="0" destOrd="0" presId="urn:microsoft.com/office/officeart/2016/7/layout/VerticalHollowActionList"/>
    <dgm:cxn modelId="{B58BC9B9-19A3-4195-874C-496957CC1A37}" srcId="{156FA2AB-82E8-4698-A87F-D9CDF979A3D1}" destId="{68A1785B-5656-48A1-B6B8-65B5C99B7035}" srcOrd="0" destOrd="0" parTransId="{63EC4C92-26F8-44B9-B202-32F9ACDB63F9}" sibTransId="{FB62B61E-7477-4E72-A021-74C6E47BED9E}"/>
    <dgm:cxn modelId="{DE86A6C8-A50C-4D4C-8422-793EFF260BB4}" srcId="{D68C53C3-C6B0-47BA-9982-A5B5EDF556AB}" destId="{E4701DAB-F56E-43EC-9BEF-7B09CDB8E100}" srcOrd="2" destOrd="0" parTransId="{77609670-173E-45CB-8EA5-21B85D551745}" sibTransId="{2D01A133-439C-4800-AA24-291CB2E7D8F7}"/>
    <dgm:cxn modelId="{5CCB47CF-C09B-4FEA-853D-4B4071CD1A45}" type="presOf" srcId="{5272F134-135C-4ABA-933D-F9E197D4E6DC}" destId="{2654D98F-3219-4DF6-BF75-51CE6CD76AFB}" srcOrd="0" destOrd="0" presId="urn:microsoft.com/office/officeart/2016/7/layout/VerticalHollowActionList"/>
    <dgm:cxn modelId="{528850D5-603F-4574-B501-C18C1B0FA5EC}" type="presOf" srcId="{417CADDA-0753-4871-98F4-21F1C01E1B68}" destId="{928D0A7A-F928-4C83-BECF-E277DA727F24}" srcOrd="0" destOrd="0" presId="urn:microsoft.com/office/officeart/2016/7/layout/VerticalHollowActionList"/>
    <dgm:cxn modelId="{C50E1DB4-BA84-4692-8BA0-C6388D160C62}" type="presParOf" srcId="{DA8F5EDA-BC19-4A61-876F-FD54003AC157}" destId="{A80249EA-5255-43C5-A41B-1C55AE1621A0}" srcOrd="0" destOrd="0" presId="urn:microsoft.com/office/officeart/2016/7/layout/VerticalHollowActionList"/>
    <dgm:cxn modelId="{C80922E0-A345-42B9-91B8-69E2472CFC4C}" type="presParOf" srcId="{A80249EA-5255-43C5-A41B-1C55AE1621A0}" destId="{928D0A7A-F928-4C83-BECF-E277DA727F24}" srcOrd="0" destOrd="0" presId="urn:microsoft.com/office/officeart/2016/7/layout/VerticalHollowActionList"/>
    <dgm:cxn modelId="{E4235568-10D7-44B4-98C7-61A0CFE907F6}" type="presParOf" srcId="{A80249EA-5255-43C5-A41B-1C55AE1621A0}" destId="{9A9ADED5-8F73-4C5D-BF4B-5CDCD29ECF34}" srcOrd="1" destOrd="0" presId="urn:microsoft.com/office/officeart/2016/7/layout/VerticalHollowActionList"/>
    <dgm:cxn modelId="{80B447D4-EB14-497E-9AD5-F5473EC4FE90}" type="presParOf" srcId="{DA8F5EDA-BC19-4A61-876F-FD54003AC157}" destId="{2B9F249D-764E-4D43-8DFE-08FD5E585D8E}" srcOrd="1" destOrd="0" presId="urn:microsoft.com/office/officeart/2016/7/layout/VerticalHollowActionList"/>
    <dgm:cxn modelId="{7FB970BF-A7BC-4697-A777-C9A04D6B32BE}" type="presParOf" srcId="{DA8F5EDA-BC19-4A61-876F-FD54003AC157}" destId="{4FCFE312-A7F4-438E-A9DD-C83B506FD7AB}" srcOrd="2" destOrd="0" presId="urn:microsoft.com/office/officeart/2016/7/layout/VerticalHollowActionList"/>
    <dgm:cxn modelId="{75015514-80E2-4ADA-8701-22959D386D7B}" type="presParOf" srcId="{4FCFE312-A7F4-438E-A9DD-C83B506FD7AB}" destId="{E8FFF510-B5FC-41F0-8BE1-83D5CE1EE1AD}" srcOrd="0" destOrd="0" presId="urn:microsoft.com/office/officeart/2016/7/layout/VerticalHollowActionList"/>
    <dgm:cxn modelId="{3726EB23-28B5-41E2-A9C0-FBA070C40539}" type="presParOf" srcId="{4FCFE312-A7F4-438E-A9DD-C83B506FD7AB}" destId="{C68425E9-1CB2-4DF3-B612-9E8AFF0AB3EE}" srcOrd="1" destOrd="0" presId="urn:microsoft.com/office/officeart/2016/7/layout/VerticalHollowActionList"/>
    <dgm:cxn modelId="{51CA5F80-060A-46E4-B2BC-E02C272EC428}" type="presParOf" srcId="{DA8F5EDA-BC19-4A61-876F-FD54003AC157}" destId="{FBB2B4C9-E5CF-49FF-BD40-93ECD7EE3298}" srcOrd="3" destOrd="0" presId="urn:microsoft.com/office/officeart/2016/7/layout/VerticalHollowActionList"/>
    <dgm:cxn modelId="{BD42A1E1-F8E9-4CEF-AC1D-77A03D928C04}" type="presParOf" srcId="{DA8F5EDA-BC19-4A61-876F-FD54003AC157}" destId="{F636029C-7CAC-42AE-8E88-AB9C171D8413}" srcOrd="4" destOrd="0" presId="urn:microsoft.com/office/officeart/2016/7/layout/VerticalHollowActionList"/>
    <dgm:cxn modelId="{F61A2959-8AE2-4CF0-8F95-C9ABCB8CA235}" type="presParOf" srcId="{F636029C-7CAC-42AE-8E88-AB9C171D8413}" destId="{5E1146D7-38DA-4AB5-9AE4-1D46BCF30650}" srcOrd="0" destOrd="0" presId="urn:microsoft.com/office/officeart/2016/7/layout/VerticalHollowActionList"/>
    <dgm:cxn modelId="{A255BD26-7042-4B8A-B185-3D3459B3227E}" type="presParOf" srcId="{F636029C-7CAC-42AE-8E88-AB9C171D8413}" destId="{2654D98F-3219-4DF6-BF75-51CE6CD76AFB}" srcOrd="1" destOrd="0" presId="urn:microsoft.com/office/officeart/2016/7/layout/VerticalHollowActionList"/>
    <dgm:cxn modelId="{CA3910B9-6EE1-4E25-8434-F0D4E7775A43}" type="presParOf" srcId="{DA8F5EDA-BC19-4A61-876F-FD54003AC157}" destId="{56CD2432-BA95-4C1F-9AC3-5173D2126F81}" srcOrd="5" destOrd="0" presId="urn:microsoft.com/office/officeart/2016/7/layout/VerticalHollowActionList"/>
    <dgm:cxn modelId="{089F0B22-837F-4C1E-B87A-86E9E5C20447}" type="presParOf" srcId="{DA8F5EDA-BC19-4A61-876F-FD54003AC157}" destId="{95CFE2D6-07D7-4880-8022-457EF4533E60}" srcOrd="6" destOrd="0" presId="urn:microsoft.com/office/officeart/2016/7/layout/VerticalHollowActionList"/>
    <dgm:cxn modelId="{8519BA24-B09D-4F45-ACB4-1760A00EBC1C}" type="presParOf" srcId="{95CFE2D6-07D7-4880-8022-457EF4533E60}" destId="{30108AAB-CFB7-4FDF-B0CB-4DF590B02F92}" srcOrd="0" destOrd="0" presId="urn:microsoft.com/office/officeart/2016/7/layout/VerticalHollowActionList"/>
    <dgm:cxn modelId="{3BE8337B-801D-4F5A-A495-CDEA937D8DE5}" type="presParOf" srcId="{95CFE2D6-07D7-4880-8022-457EF4533E60}" destId="{E15887DE-7A4B-4DD3-8326-1539B0834E92}" srcOrd="1" destOrd="0" presId="urn:microsoft.com/office/officeart/2016/7/layout/VerticalHollowActionList"/>
    <dgm:cxn modelId="{5FE182E7-2010-4B80-BA06-F8939906CA5F}" type="presParOf" srcId="{DA8F5EDA-BC19-4A61-876F-FD54003AC157}" destId="{618D9AE9-88EA-4B6E-8490-2E6367E05340}" srcOrd="7" destOrd="0" presId="urn:microsoft.com/office/officeart/2016/7/layout/VerticalHollowActionList"/>
    <dgm:cxn modelId="{A2187065-9D64-4F67-B363-CA7BBDB57BAB}" type="presParOf" srcId="{DA8F5EDA-BC19-4A61-876F-FD54003AC157}" destId="{6ADB14B4-E6B4-4AF9-9385-4E6D5E606630}" srcOrd="8" destOrd="0" presId="urn:microsoft.com/office/officeart/2016/7/layout/VerticalHollowActionList"/>
    <dgm:cxn modelId="{520FBC9D-0E93-443B-9B71-1445513149FE}" type="presParOf" srcId="{6ADB14B4-E6B4-4AF9-9385-4E6D5E606630}" destId="{97DB91AA-B771-4B73-9BAF-4AC1916D3796}" srcOrd="0" destOrd="0" presId="urn:microsoft.com/office/officeart/2016/7/layout/VerticalHollowActionList"/>
    <dgm:cxn modelId="{32B2C12A-3787-4200-93F9-B155CF408142}" type="presParOf" srcId="{6ADB14B4-E6B4-4AF9-9385-4E6D5E606630}" destId="{315FC087-A9E2-4444-B855-38F9A5F5D1BF}" srcOrd="1" destOrd="0" presId="urn:microsoft.com/office/officeart/2016/7/layout/VerticalHollowActionList"/>
    <dgm:cxn modelId="{13E29221-73FF-42EB-9D5E-323071BF939A}" type="presParOf" srcId="{DA8F5EDA-BC19-4A61-876F-FD54003AC157}" destId="{977E2D4C-DEBC-4BAE-A2C8-62C64E18CAEE}" srcOrd="9" destOrd="0" presId="urn:microsoft.com/office/officeart/2016/7/layout/VerticalHollowActionList"/>
    <dgm:cxn modelId="{A4CCDB1A-ED59-4E62-8EE7-D87CAFF7F57F}" type="presParOf" srcId="{DA8F5EDA-BC19-4A61-876F-FD54003AC157}" destId="{56E6E9B5-714E-4BD4-8E4E-A30BEF8AD3F0}" srcOrd="10" destOrd="0" presId="urn:microsoft.com/office/officeart/2016/7/layout/VerticalHollowActionList"/>
    <dgm:cxn modelId="{DCFBAF75-0906-4C8B-B1DC-BBC5B289B2FD}" type="presParOf" srcId="{56E6E9B5-714E-4BD4-8E4E-A30BEF8AD3F0}" destId="{A2FD781E-4AAA-48A1-BD0C-199A536E6100}" srcOrd="0" destOrd="0" presId="urn:microsoft.com/office/officeart/2016/7/layout/VerticalHollowActionList"/>
    <dgm:cxn modelId="{844B6F96-1137-4B7C-AAD7-9376D90B5E95}" type="presParOf" srcId="{56E6E9B5-714E-4BD4-8E4E-A30BEF8AD3F0}" destId="{852D0855-E712-4D49-A033-31BB18B2AD75}" srcOrd="1" destOrd="0" presId="urn:microsoft.com/office/officeart/2016/7/layout/VerticalHollowActionList"/>
    <dgm:cxn modelId="{76FCD3AD-595D-4DA6-A291-77D522147A4C}" type="presParOf" srcId="{DA8F5EDA-BC19-4A61-876F-FD54003AC157}" destId="{51ED1960-1831-4F34-98C7-AB7D13DB4FCF}" srcOrd="11" destOrd="0" presId="urn:microsoft.com/office/officeart/2016/7/layout/VerticalHollowActionList"/>
    <dgm:cxn modelId="{08A19D20-7011-4EC6-A4A0-769AA6037440}" type="presParOf" srcId="{DA8F5EDA-BC19-4A61-876F-FD54003AC157}" destId="{48709C36-DBC3-40C8-8D5E-20D5B15CE3FC}" srcOrd="12" destOrd="0" presId="urn:microsoft.com/office/officeart/2016/7/layout/VerticalHollowActionList"/>
    <dgm:cxn modelId="{EED368EF-9D45-417E-9ABE-E5B9B736EF83}" type="presParOf" srcId="{48709C36-DBC3-40C8-8D5E-20D5B15CE3FC}" destId="{37B2ACAA-E276-4C25-B317-925F7514C75D}" srcOrd="0" destOrd="0" presId="urn:microsoft.com/office/officeart/2016/7/layout/VerticalHollowActionList"/>
    <dgm:cxn modelId="{6371F995-8318-48F7-B5B4-CFB74ACF2AD8}" type="presParOf" srcId="{48709C36-DBC3-40C8-8D5E-20D5B15CE3FC}" destId="{617ECF7F-E822-4DA9-9676-8F8BF903545D}"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6029B-D684-4613-B46D-DCA0CC2CA440}">
      <dsp:nvSpPr>
        <dsp:cNvPr id="0" name=""/>
        <dsp:cNvSpPr/>
      </dsp:nvSpPr>
      <dsp:spPr>
        <a:xfrm>
          <a:off x="0" y="222551"/>
          <a:ext cx="7150009" cy="2205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4920" tIns="291592" rIns="5549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Explain that the goal is to create a respectful and safe space. </a:t>
          </a:r>
        </a:p>
        <a:p>
          <a:pPr marL="228600" lvl="1" indent="-228600" algn="l" defTabSz="1066800">
            <a:lnSpc>
              <a:spcPct val="90000"/>
            </a:lnSpc>
            <a:spcBef>
              <a:spcPct val="0"/>
            </a:spcBef>
            <a:spcAft>
              <a:spcPct val="15000"/>
            </a:spcAft>
            <a:buChar char="•"/>
          </a:pPr>
          <a:r>
            <a:rPr lang="en-US" sz="2400" kern="1200" dirty="0"/>
            <a:t>Emphasize collaboration—everyone’s voice matters. Use a whiteboard, digital doc, or shared space for visibility.</a:t>
          </a:r>
        </a:p>
      </dsp:txBody>
      <dsp:txXfrm>
        <a:off x="0" y="222551"/>
        <a:ext cx="7150009" cy="2205000"/>
      </dsp:txXfrm>
    </dsp:sp>
    <dsp:sp modelId="{A71AE348-8908-4D18-B99E-E4ACA4E5FEF7}">
      <dsp:nvSpPr>
        <dsp:cNvPr id="0" name=""/>
        <dsp:cNvSpPr/>
      </dsp:nvSpPr>
      <dsp:spPr>
        <a:xfrm>
          <a:off x="357500" y="15911"/>
          <a:ext cx="5005006" cy="413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9177" tIns="0" rIns="189177" bIns="0" numCol="1" spcCol="1270" anchor="ctr" anchorCtr="0">
          <a:noAutofit/>
        </a:bodyPr>
        <a:lstStyle/>
        <a:p>
          <a:pPr marL="0" lvl="0" indent="0" algn="l" defTabSz="1066800">
            <a:lnSpc>
              <a:spcPct val="90000"/>
            </a:lnSpc>
            <a:spcBef>
              <a:spcPct val="0"/>
            </a:spcBef>
            <a:spcAft>
              <a:spcPct val="35000"/>
            </a:spcAft>
            <a:buNone/>
          </a:pPr>
          <a:r>
            <a:rPr lang="en-US" sz="2400" b="1" kern="1200" dirty="0"/>
            <a:t>Set the Stage</a:t>
          </a:r>
          <a:endParaRPr lang="en-US" sz="2400" kern="1200" dirty="0"/>
        </a:p>
      </dsp:txBody>
      <dsp:txXfrm>
        <a:off x="377675" y="36086"/>
        <a:ext cx="4964656" cy="372930"/>
      </dsp:txXfrm>
    </dsp:sp>
    <dsp:sp modelId="{41EB26EA-B1D4-4F16-9D62-3FBC40420796}">
      <dsp:nvSpPr>
        <dsp:cNvPr id="0" name=""/>
        <dsp:cNvSpPr/>
      </dsp:nvSpPr>
      <dsp:spPr>
        <a:xfrm>
          <a:off x="0" y="2709792"/>
          <a:ext cx="7150009" cy="1455299"/>
        </a:xfrm>
        <a:prstGeom prst="rect">
          <a:avLst/>
        </a:prstGeom>
        <a:solidFill>
          <a:schemeClr val="lt1">
            <a:alpha val="90000"/>
            <a:hueOff val="0"/>
            <a:satOff val="0"/>
            <a:lumOff val="0"/>
            <a:alphaOff val="0"/>
          </a:schemeClr>
        </a:soli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4920" tIns="291592" rIns="554920" bIns="7112" numCol="1" spcCol="1270" anchor="t" anchorCtr="0">
          <a:noAutofit/>
        </a:bodyPr>
        <a:lstStyle/>
        <a:p>
          <a:pPr marL="57150" lvl="1" indent="-57150" algn="l" defTabSz="44450">
            <a:lnSpc>
              <a:spcPct val="90000"/>
            </a:lnSpc>
            <a:spcBef>
              <a:spcPct val="0"/>
            </a:spcBef>
            <a:spcAft>
              <a:spcPct val="15000"/>
            </a:spcAft>
            <a:buChar char="•"/>
          </a:pPr>
          <a:endParaRPr lang="en-US" sz="100" kern="1200" dirty="0"/>
        </a:p>
        <a:p>
          <a:pPr marL="228600" lvl="1" indent="-228600" algn="l" defTabSz="1066800">
            <a:lnSpc>
              <a:spcPct val="90000"/>
            </a:lnSpc>
            <a:spcBef>
              <a:spcPct val="0"/>
            </a:spcBef>
            <a:spcAft>
              <a:spcPct val="15000"/>
            </a:spcAft>
            <a:buChar char="•"/>
          </a:pPr>
          <a:r>
            <a:rPr lang="en-US" sz="2400" kern="1200" dirty="0"/>
            <a:t>When do you feel safe speaking in a group?</a:t>
          </a:r>
        </a:p>
        <a:p>
          <a:pPr marL="228600" lvl="1" indent="-228600" algn="l" defTabSz="1066800">
            <a:lnSpc>
              <a:spcPct val="90000"/>
            </a:lnSpc>
            <a:spcBef>
              <a:spcPct val="0"/>
            </a:spcBef>
            <a:spcAft>
              <a:spcPct val="15000"/>
            </a:spcAft>
            <a:buChar char="•"/>
          </a:pPr>
          <a:r>
            <a:rPr lang="en-US" sz="2400" kern="1200" dirty="0"/>
            <a:t>What behaviors make you feel respected?</a:t>
          </a:r>
        </a:p>
        <a:p>
          <a:pPr marL="228600" lvl="1" indent="-228600" algn="l" defTabSz="1066800">
            <a:lnSpc>
              <a:spcPct val="90000"/>
            </a:lnSpc>
            <a:spcBef>
              <a:spcPct val="0"/>
            </a:spcBef>
            <a:spcAft>
              <a:spcPct val="15000"/>
            </a:spcAft>
            <a:buChar char="•"/>
          </a:pPr>
          <a:r>
            <a:rPr lang="en-US" sz="2400" kern="1200" dirty="0"/>
            <a:t>What do you need to feel heard</a:t>
          </a:r>
          <a:r>
            <a:rPr lang="en-US" sz="2000" kern="1200" dirty="0"/>
            <a:t>?</a:t>
          </a:r>
        </a:p>
      </dsp:txBody>
      <dsp:txXfrm>
        <a:off x="0" y="2709792"/>
        <a:ext cx="7150009" cy="1455299"/>
      </dsp:txXfrm>
    </dsp:sp>
    <dsp:sp modelId="{59B46BEC-2D95-411F-B202-65D18725403B}">
      <dsp:nvSpPr>
        <dsp:cNvPr id="0" name=""/>
        <dsp:cNvSpPr/>
      </dsp:nvSpPr>
      <dsp:spPr>
        <a:xfrm>
          <a:off x="357500" y="2503152"/>
          <a:ext cx="5374125" cy="41328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9177" tIns="0" rIns="189177" bIns="0" numCol="1" spcCol="1270" anchor="ctr" anchorCtr="0">
          <a:noAutofit/>
        </a:bodyPr>
        <a:lstStyle/>
        <a:p>
          <a:pPr marL="0" lvl="0" indent="0" algn="l" defTabSz="1066800">
            <a:lnSpc>
              <a:spcPct val="90000"/>
            </a:lnSpc>
            <a:spcBef>
              <a:spcPct val="0"/>
            </a:spcBef>
            <a:spcAft>
              <a:spcPct val="35000"/>
            </a:spcAft>
            <a:buNone/>
          </a:pPr>
          <a:r>
            <a:rPr lang="en-US" sz="2400" b="1" kern="1200" dirty="0"/>
            <a:t>Reflect on Trust-Building Needs</a:t>
          </a:r>
          <a:endParaRPr lang="en-US" sz="2400" kern="1200" dirty="0"/>
        </a:p>
      </dsp:txBody>
      <dsp:txXfrm>
        <a:off x="377675" y="2523327"/>
        <a:ext cx="5333775" cy="372930"/>
      </dsp:txXfrm>
    </dsp:sp>
    <dsp:sp modelId="{E7900BC3-4A21-4913-9A86-7CD19EB41894}">
      <dsp:nvSpPr>
        <dsp:cNvPr id="0" name=""/>
        <dsp:cNvSpPr/>
      </dsp:nvSpPr>
      <dsp:spPr>
        <a:xfrm>
          <a:off x="0" y="4447332"/>
          <a:ext cx="7150009" cy="1587600"/>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4920" tIns="291592" rIns="5549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Listen carefully without cutting others off. </a:t>
          </a:r>
        </a:p>
        <a:p>
          <a:pPr marL="228600" lvl="1" indent="-228600" algn="l" defTabSz="1066800">
            <a:lnSpc>
              <a:spcPct val="90000"/>
            </a:lnSpc>
            <a:spcBef>
              <a:spcPct val="0"/>
            </a:spcBef>
            <a:spcAft>
              <a:spcPct val="15000"/>
            </a:spcAft>
            <a:buChar char="•"/>
          </a:pPr>
          <a:r>
            <a:rPr lang="en-US" sz="2400" b="0" kern="1200" dirty="0"/>
            <a:t>Respect all experiences and points of view.</a:t>
          </a:r>
          <a:endParaRPr lang="en-US" sz="2400" kern="1200" dirty="0"/>
        </a:p>
        <a:p>
          <a:pPr marL="228600" lvl="1" indent="-228600" algn="l" defTabSz="1066800">
            <a:lnSpc>
              <a:spcPct val="90000"/>
            </a:lnSpc>
            <a:spcBef>
              <a:spcPct val="0"/>
            </a:spcBef>
            <a:spcAft>
              <a:spcPct val="15000"/>
            </a:spcAft>
            <a:buFont typeface="Arial" panose="020B0604020202020204" pitchFamily="34" charset="0"/>
            <a:buChar char="•"/>
          </a:pPr>
          <a:r>
            <a:rPr lang="en-US" sz="2400" b="0" kern="1200" dirty="0"/>
            <a:t>Use “I” statements to avoid blame.</a:t>
          </a:r>
        </a:p>
      </dsp:txBody>
      <dsp:txXfrm>
        <a:off x="0" y="4447332"/>
        <a:ext cx="7150009" cy="1587600"/>
      </dsp:txXfrm>
    </dsp:sp>
    <dsp:sp modelId="{3A81DD44-1161-4F9D-80B9-591AE77CA97D}">
      <dsp:nvSpPr>
        <dsp:cNvPr id="0" name=""/>
        <dsp:cNvSpPr/>
      </dsp:nvSpPr>
      <dsp:spPr>
        <a:xfrm>
          <a:off x="357500" y="4240692"/>
          <a:ext cx="6284035" cy="41328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9177" tIns="0" rIns="189177" bIns="0" numCol="1" spcCol="1270" anchor="ctr" anchorCtr="0">
          <a:noAutofit/>
        </a:bodyPr>
        <a:lstStyle/>
        <a:p>
          <a:pPr marL="0" lvl="0" indent="0" algn="l" defTabSz="1066800">
            <a:lnSpc>
              <a:spcPct val="90000"/>
            </a:lnSpc>
            <a:spcBef>
              <a:spcPct val="0"/>
            </a:spcBef>
            <a:spcAft>
              <a:spcPct val="35000"/>
            </a:spcAft>
            <a:buNone/>
          </a:pPr>
          <a:r>
            <a:rPr lang="en-US" sz="2400" b="1" kern="1200" dirty="0"/>
            <a:t>Brainstorm Trust-Building Behaviors</a:t>
          </a:r>
          <a:endParaRPr lang="en-US" sz="2400" kern="1200" dirty="0"/>
        </a:p>
      </dsp:txBody>
      <dsp:txXfrm>
        <a:off x="377675" y="4260867"/>
        <a:ext cx="6243685"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6029B-D684-4613-B46D-DCA0CC2CA440}">
      <dsp:nvSpPr>
        <dsp:cNvPr id="0" name=""/>
        <dsp:cNvSpPr/>
      </dsp:nvSpPr>
      <dsp:spPr>
        <a:xfrm>
          <a:off x="0" y="209633"/>
          <a:ext cx="7388459" cy="1449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3427" tIns="208280" rIns="5734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Make sure everyone understands and agrees.</a:t>
          </a:r>
        </a:p>
        <a:p>
          <a:pPr marL="228600" lvl="1" indent="-228600" algn="l" defTabSz="1066800">
            <a:lnSpc>
              <a:spcPct val="90000"/>
            </a:lnSpc>
            <a:spcBef>
              <a:spcPct val="0"/>
            </a:spcBef>
            <a:spcAft>
              <a:spcPct val="15000"/>
            </a:spcAft>
            <a:buChar char="•"/>
          </a:pPr>
          <a:r>
            <a:rPr lang="en-US" sz="2400" kern="1200" dirty="0"/>
            <a:t>Encourage everyone to share and find common ground.</a:t>
          </a:r>
        </a:p>
      </dsp:txBody>
      <dsp:txXfrm>
        <a:off x="0" y="209633"/>
        <a:ext cx="7388459" cy="1449000"/>
      </dsp:txXfrm>
    </dsp:sp>
    <dsp:sp modelId="{A71AE348-8908-4D18-B99E-E4ACA4E5FEF7}">
      <dsp:nvSpPr>
        <dsp:cNvPr id="0" name=""/>
        <dsp:cNvSpPr/>
      </dsp:nvSpPr>
      <dsp:spPr>
        <a:xfrm>
          <a:off x="369422" y="62033"/>
          <a:ext cx="5171921" cy="295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5486" tIns="0" rIns="195486" bIns="0" numCol="1" spcCol="1270" anchor="ctr" anchorCtr="0">
          <a:noAutofit/>
        </a:bodyPr>
        <a:lstStyle/>
        <a:p>
          <a:pPr marL="0" lvl="0" indent="0" algn="l" defTabSz="1066800">
            <a:lnSpc>
              <a:spcPct val="90000"/>
            </a:lnSpc>
            <a:spcBef>
              <a:spcPct val="0"/>
            </a:spcBef>
            <a:spcAft>
              <a:spcPct val="35000"/>
            </a:spcAft>
            <a:buNone/>
          </a:pPr>
          <a:r>
            <a:rPr lang="en-US" sz="2400" b="1" kern="1200" dirty="0"/>
            <a:t>Review &amp; Refine</a:t>
          </a:r>
          <a:endParaRPr lang="en-US" sz="2400" kern="1200" dirty="0"/>
        </a:p>
      </dsp:txBody>
      <dsp:txXfrm>
        <a:off x="383832" y="76443"/>
        <a:ext cx="5143101" cy="266380"/>
      </dsp:txXfrm>
    </dsp:sp>
    <dsp:sp modelId="{41EB26EA-B1D4-4F16-9D62-3FBC40420796}">
      <dsp:nvSpPr>
        <dsp:cNvPr id="0" name=""/>
        <dsp:cNvSpPr/>
      </dsp:nvSpPr>
      <dsp:spPr>
        <a:xfrm>
          <a:off x="0" y="1860233"/>
          <a:ext cx="7388459" cy="1795500"/>
        </a:xfrm>
        <a:prstGeom prst="rect">
          <a:avLst/>
        </a:prstGeom>
        <a:solidFill>
          <a:schemeClr val="lt1">
            <a:alpha val="90000"/>
            <a:hueOff val="0"/>
            <a:satOff val="0"/>
            <a:lumOff val="0"/>
            <a:alphaOff val="0"/>
          </a:schemeClr>
        </a:solidFill>
        <a:ln w="12700" cap="flat" cmpd="sng" algn="ctr">
          <a:solidFill>
            <a:schemeClr val="accent2">
              <a:hueOff val="2147871"/>
              <a:satOff val="-6164"/>
              <a:lumOff val="-987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3427" tIns="208280" rIns="5734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Share where everyone can see it or send it online.</a:t>
          </a:r>
        </a:p>
        <a:p>
          <a:pPr marL="228600" lvl="1" indent="-228600" algn="l" defTabSz="1066800">
            <a:lnSpc>
              <a:spcPct val="90000"/>
            </a:lnSpc>
            <a:spcBef>
              <a:spcPct val="0"/>
            </a:spcBef>
            <a:spcAft>
              <a:spcPct val="15000"/>
            </a:spcAft>
            <a:buChar char="•"/>
          </a:pPr>
          <a:r>
            <a:rPr lang="en-US" sz="2400" kern="1200" dirty="0"/>
            <a:t>Give printed copies so it’s easy to follow along.</a:t>
          </a:r>
          <a:endParaRPr lang="en-US" sz="1600" kern="1200" dirty="0"/>
        </a:p>
      </dsp:txBody>
      <dsp:txXfrm>
        <a:off x="0" y="1860233"/>
        <a:ext cx="7388459" cy="1795500"/>
      </dsp:txXfrm>
    </dsp:sp>
    <dsp:sp modelId="{59B46BEC-2D95-411F-B202-65D18725403B}">
      <dsp:nvSpPr>
        <dsp:cNvPr id="0" name=""/>
        <dsp:cNvSpPr/>
      </dsp:nvSpPr>
      <dsp:spPr>
        <a:xfrm>
          <a:off x="369422" y="1712633"/>
          <a:ext cx="5171921" cy="295200"/>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5486" tIns="0" rIns="195486" bIns="0" numCol="1" spcCol="1270" anchor="ctr" anchorCtr="0">
          <a:noAutofit/>
        </a:bodyPr>
        <a:lstStyle/>
        <a:p>
          <a:pPr marL="0" lvl="0" indent="0" algn="l" defTabSz="1066800">
            <a:lnSpc>
              <a:spcPct val="90000"/>
            </a:lnSpc>
            <a:spcBef>
              <a:spcPct val="0"/>
            </a:spcBef>
            <a:spcAft>
              <a:spcPct val="35000"/>
            </a:spcAft>
            <a:buNone/>
          </a:pPr>
          <a:r>
            <a:rPr lang="en-US" sz="2400" b="1" kern="1200" dirty="0"/>
            <a:t>Display &amp; Implement</a:t>
          </a:r>
          <a:endParaRPr lang="en-US" sz="2400" kern="1200" dirty="0"/>
        </a:p>
      </dsp:txBody>
      <dsp:txXfrm>
        <a:off x="383832" y="1727043"/>
        <a:ext cx="5143101" cy="266380"/>
      </dsp:txXfrm>
    </dsp:sp>
    <dsp:sp modelId="{E7900BC3-4A21-4913-9A86-7CD19EB41894}">
      <dsp:nvSpPr>
        <dsp:cNvPr id="0" name=""/>
        <dsp:cNvSpPr/>
      </dsp:nvSpPr>
      <dsp:spPr>
        <a:xfrm>
          <a:off x="0" y="3857333"/>
          <a:ext cx="7388459" cy="724500"/>
        </a:xfrm>
        <a:prstGeom prst="rect">
          <a:avLst/>
        </a:prstGeom>
        <a:solidFill>
          <a:schemeClr val="lt1">
            <a:alpha val="90000"/>
            <a:hueOff val="0"/>
            <a:satOff val="0"/>
            <a:lumOff val="0"/>
            <a:alphaOff val="0"/>
          </a:schemeClr>
        </a:solidFill>
        <a:ln w="12700" cap="flat" cmpd="sng" algn="ctr">
          <a:solidFill>
            <a:schemeClr val="accent2">
              <a:hueOff val="4295743"/>
              <a:satOff val="-12329"/>
              <a:lumOff val="-1973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3427" tIns="208280" rIns="5734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Regularly check in and update as needed.</a:t>
          </a:r>
        </a:p>
      </dsp:txBody>
      <dsp:txXfrm>
        <a:off x="0" y="3857333"/>
        <a:ext cx="7388459" cy="724500"/>
      </dsp:txXfrm>
    </dsp:sp>
    <dsp:sp modelId="{3A81DD44-1161-4F9D-80B9-591AE77CA97D}">
      <dsp:nvSpPr>
        <dsp:cNvPr id="0" name=""/>
        <dsp:cNvSpPr/>
      </dsp:nvSpPr>
      <dsp:spPr>
        <a:xfrm>
          <a:off x="369422" y="3709733"/>
          <a:ext cx="5171921" cy="295200"/>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5486" tIns="0" rIns="195486" bIns="0" numCol="1" spcCol="1270" anchor="ctr" anchorCtr="0">
          <a:noAutofit/>
        </a:bodyPr>
        <a:lstStyle/>
        <a:p>
          <a:pPr marL="0" lvl="0" indent="0" algn="l" defTabSz="1066800">
            <a:lnSpc>
              <a:spcPct val="90000"/>
            </a:lnSpc>
            <a:spcBef>
              <a:spcPct val="0"/>
            </a:spcBef>
            <a:spcAft>
              <a:spcPct val="35000"/>
            </a:spcAft>
            <a:buNone/>
          </a:pPr>
          <a:r>
            <a:rPr lang="en-US" sz="2400" b="1" kern="1200" dirty="0"/>
            <a:t>Revisit &amp; Reinforce</a:t>
          </a:r>
          <a:endParaRPr lang="en-US" sz="2400" kern="1200" dirty="0"/>
        </a:p>
      </dsp:txBody>
      <dsp:txXfrm>
        <a:off x="383832" y="3724143"/>
        <a:ext cx="5143101" cy="266380"/>
      </dsp:txXfrm>
    </dsp:sp>
    <dsp:sp modelId="{7EDF0906-84A0-46AC-824D-29A925FBDF28}">
      <dsp:nvSpPr>
        <dsp:cNvPr id="0" name=""/>
        <dsp:cNvSpPr/>
      </dsp:nvSpPr>
      <dsp:spPr>
        <a:xfrm>
          <a:off x="0" y="4783433"/>
          <a:ext cx="7388459" cy="1386000"/>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3427" tIns="208280" rIns="5734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By co-creating a trauma-informed trust agreement, helps to build safety, respect, and ready to work as a team. </a:t>
          </a:r>
        </a:p>
      </dsp:txBody>
      <dsp:txXfrm>
        <a:off x="0" y="4783433"/>
        <a:ext cx="7388459" cy="1386000"/>
      </dsp:txXfrm>
    </dsp:sp>
    <dsp:sp modelId="{5690219D-8C48-453E-8D26-E674AB324304}">
      <dsp:nvSpPr>
        <dsp:cNvPr id="0" name=""/>
        <dsp:cNvSpPr/>
      </dsp:nvSpPr>
      <dsp:spPr>
        <a:xfrm>
          <a:off x="369422" y="4635833"/>
          <a:ext cx="5171921" cy="29520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5486" tIns="0" rIns="195486" bIns="0" numCol="1" spcCol="1270" anchor="ctr" anchorCtr="0">
          <a:noAutofit/>
        </a:bodyPr>
        <a:lstStyle/>
        <a:p>
          <a:pPr marL="0" lvl="0" indent="0" algn="l" defTabSz="1066800">
            <a:lnSpc>
              <a:spcPct val="90000"/>
            </a:lnSpc>
            <a:spcBef>
              <a:spcPct val="0"/>
            </a:spcBef>
            <a:spcAft>
              <a:spcPct val="35000"/>
            </a:spcAft>
            <a:buNone/>
          </a:pPr>
          <a:r>
            <a:rPr lang="en-US" sz="2400" b="1" kern="1200" dirty="0"/>
            <a:t> Commitment to the Agreement</a:t>
          </a:r>
          <a:endParaRPr lang="en-US" sz="2400" kern="1200" dirty="0"/>
        </a:p>
      </dsp:txBody>
      <dsp:txXfrm>
        <a:off x="383832" y="4650243"/>
        <a:ext cx="5143101" cy="266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31833-2D35-4A9E-B0D8-2D9E8250180B}">
      <dsp:nvSpPr>
        <dsp:cNvPr id="0" name=""/>
        <dsp:cNvSpPr/>
      </dsp:nvSpPr>
      <dsp:spPr>
        <a:xfrm>
          <a:off x="307345" y="1546"/>
          <a:ext cx="3222855" cy="193371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Active Engagement: M</a:t>
          </a:r>
          <a:r>
            <a:rPr lang="en-US" sz="1800" b="0" kern="1200" dirty="0"/>
            <a:t>eans</a:t>
          </a:r>
          <a:r>
            <a:rPr lang="en-US" sz="1800" b="1" kern="1200" dirty="0"/>
            <a:t> </a:t>
          </a:r>
          <a:r>
            <a:rPr lang="en-US" sz="1800" b="0" kern="1200" dirty="0"/>
            <a:t>members join meetings, talk with others, and share their thoughts and suggestions.</a:t>
          </a:r>
        </a:p>
      </dsp:txBody>
      <dsp:txXfrm>
        <a:off x="307345" y="1546"/>
        <a:ext cx="3222855" cy="1933713"/>
      </dsp:txXfrm>
    </dsp:sp>
    <dsp:sp modelId="{B5AD0A5D-4517-4E8A-A123-256D7B47751C}">
      <dsp:nvSpPr>
        <dsp:cNvPr id="0" name=""/>
        <dsp:cNvSpPr/>
      </dsp:nvSpPr>
      <dsp:spPr>
        <a:xfrm>
          <a:off x="3852486" y="1546"/>
          <a:ext cx="3222855" cy="193371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Sharing Lived Experiences</a:t>
          </a:r>
          <a:r>
            <a:rPr lang="en-US" sz="1800" kern="1200" dirty="0"/>
            <a:t>: Members should feel safe and supported when sharing personal experiences, while also respecting others in the group. </a:t>
          </a:r>
        </a:p>
      </dsp:txBody>
      <dsp:txXfrm>
        <a:off x="3852486" y="1546"/>
        <a:ext cx="3222855" cy="1933713"/>
      </dsp:txXfrm>
    </dsp:sp>
    <dsp:sp modelId="{98E25F59-DC56-49ED-AEE0-70F6B3AEB890}">
      <dsp:nvSpPr>
        <dsp:cNvPr id="0" name=""/>
        <dsp:cNvSpPr/>
      </dsp:nvSpPr>
      <dsp:spPr>
        <a:xfrm>
          <a:off x="7397627" y="1546"/>
          <a:ext cx="3222855" cy="193371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Providing Feedback: </a:t>
          </a:r>
          <a:r>
            <a:rPr lang="en-US" sz="1800" b="0" kern="1200" dirty="0"/>
            <a:t>Members should give their opinions on programs, rules, and how things are done, and suggest ways to make them better. </a:t>
          </a:r>
        </a:p>
      </dsp:txBody>
      <dsp:txXfrm>
        <a:off x="7397627" y="1546"/>
        <a:ext cx="3222855" cy="1933713"/>
      </dsp:txXfrm>
    </dsp:sp>
    <dsp:sp modelId="{56A1CC5F-46AE-4FA4-8510-4F91024CF22A}">
      <dsp:nvSpPr>
        <dsp:cNvPr id="0" name=""/>
        <dsp:cNvSpPr/>
      </dsp:nvSpPr>
      <dsp:spPr>
        <a:xfrm>
          <a:off x="307345" y="2257545"/>
          <a:ext cx="3222855" cy="193371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Advocacy and Decision-Making</a:t>
          </a:r>
          <a:r>
            <a:rPr lang="en-US" sz="1800" kern="1200" dirty="0"/>
            <a:t>: Members can help make important decisions and speak up for people with lived experience, guiding how policies are shaped. </a:t>
          </a:r>
        </a:p>
      </dsp:txBody>
      <dsp:txXfrm>
        <a:off x="307345" y="2257545"/>
        <a:ext cx="3222855" cy="1933713"/>
      </dsp:txXfrm>
    </dsp:sp>
    <dsp:sp modelId="{BFE2FC09-5C0F-480C-B637-DBA0AC695685}">
      <dsp:nvSpPr>
        <dsp:cNvPr id="0" name=""/>
        <dsp:cNvSpPr/>
      </dsp:nvSpPr>
      <dsp:spPr>
        <a:xfrm>
          <a:off x="3852486" y="2257545"/>
          <a:ext cx="3222855" cy="193371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Authenticity: </a:t>
          </a:r>
          <a:r>
            <a:rPr lang="en-US" sz="1800" kern="1200" dirty="0"/>
            <a:t>Members bring their best by being reliable, organized, and managing their time well. Respecting different ideas and experiences help the group grow and succeed together.</a:t>
          </a:r>
        </a:p>
      </dsp:txBody>
      <dsp:txXfrm>
        <a:off x="3852486" y="2257545"/>
        <a:ext cx="3222855" cy="1933713"/>
      </dsp:txXfrm>
    </dsp:sp>
    <dsp:sp modelId="{977AB029-DB7E-4655-B7CB-EA380DC480E6}">
      <dsp:nvSpPr>
        <dsp:cNvPr id="0" name=""/>
        <dsp:cNvSpPr/>
      </dsp:nvSpPr>
      <dsp:spPr>
        <a:xfrm>
          <a:off x="7397627" y="2257545"/>
          <a:ext cx="3222855" cy="193371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Skill Building: </a:t>
          </a:r>
          <a:r>
            <a:rPr lang="en-US" sz="1800" kern="1200" dirty="0"/>
            <a:t>Members are supported to learn and grow their skills and confidence, so they feel ready and excited to make a positive impact.</a:t>
          </a:r>
        </a:p>
      </dsp:txBody>
      <dsp:txXfrm>
        <a:off x="7397627" y="2257545"/>
        <a:ext cx="3222855" cy="19337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9D626-B377-4BD1-ACEC-8C07EB53B87D}">
      <dsp:nvSpPr>
        <dsp:cNvPr id="0" name=""/>
        <dsp:cNvSpPr/>
      </dsp:nvSpPr>
      <dsp:spPr>
        <a:xfrm>
          <a:off x="1433" y="347726"/>
          <a:ext cx="5030390" cy="31942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123B4-F1F0-4787-A270-232D527C57BC}">
      <dsp:nvSpPr>
        <dsp:cNvPr id="0" name=""/>
        <dsp:cNvSpPr/>
      </dsp:nvSpPr>
      <dsp:spPr>
        <a:xfrm>
          <a:off x="560365" y="878712"/>
          <a:ext cx="5030390" cy="31942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These are unconscious feelings or beliefs we hold about people based on their race, gender, or other traits—often without realizing it. These biases can influence how we act and the decisions we make, even when we aim to be fair. By becoming aware of them, we can grow and choose to act with more fairness and kindness.</a:t>
          </a:r>
        </a:p>
      </dsp:txBody>
      <dsp:txXfrm>
        <a:off x="653923" y="972270"/>
        <a:ext cx="4843274" cy="3007181"/>
      </dsp:txXfrm>
    </dsp:sp>
    <dsp:sp modelId="{403E473A-01BE-455B-9868-9F8F947573F9}">
      <dsp:nvSpPr>
        <dsp:cNvPr id="0" name=""/>
        <dsp:cNvSpPr/>
      </dsp:nvSpPr>
      <dsp:spPr>
        <a:xfrm>
          <a:off x="6149687" y="347726"/>
          <a:ext cx="5030390" cy="31942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D46F5-0D79-4F17-94B9-807A514006B9}">
      <dsp:nvSpPr>
        <dsp:cNvPr id="0" name=""/>
        <dsp:cNvSpPr/>
      </dsp:nvSpPr>
      <dsp:spPr>
        <a:xfrm>
          <a:off x="6708619" y="878712"/>
          <a:ext cx="5030390" cy="31942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Implicit bias can cause big problems like unfair pay, racial profiling, and differences in health care. In workplaces, it can lead to unfair treatment and keep unfair systems in place. But by understanding and addressing these biases, we can work toward a fairer and more equal future for everyone.</a:t>
          </a:r>
        </a:p>
      </dsp:txBody>
      <dsp:txXfrm>
        <a:off x="6802177" y="972270"/>
        <a:ext cx="4843274" cy="30071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D7E8F-BBC5-4DB6-9577-B5312CA46D2A}">
      <dsp:nvSpPr>
        <dsp:cNvPr id="0" name=""/>
        <dsp:cNvSpPr/>
      </dsp:nvSpPr>
      <dsp:spPr>
        <a:xfrm>
          <a:off x="940505" y="14382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226748-1C6C-4BC6-A52C-C063C77CB2FC}">
      <dsp:nvSpPr>
        <dsp:cNvPr id="0" name=""/>
        <dsp:cNvSpPr/>
      </dsp:nvSpPr>
      <dsp:spPr>
        <a:xfrm>
          <a:off x="80210" y="1818610"/>
          <a:ext cx="3917783"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t>Better Decision-Making:</a:t>
          </a:r>
        </a:p>
      </dsp:txBody>
      <dsp:txXfrm>
        <a:off x="80210" y="1818610"/>
        <a:ext cx="3917783" cy="648000"/>
      </dsp:txXfrm>
    </dsp:sp>
    <dsp:sp modelId="{94D4210E-D3C9-4EB4-9E5C-9E94823CCB2A}">
      <dsp:nvSpPr>
        <dsp:cNvPr id="0" name=""/>
        <dsp:cNvSpPr/>
      </dsp:nvSpPr>
      <dsp:spPr>
        <a:xfrm>
          <a:off x="103591" y="2353769"/>
          <a:ext cx="5065718" cy="2114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b="0" kern="1200" dirty="0"/>
            <a:t>It means knowing how to manage your feelings and thoughts so you can control urges, think clearly, and make better choices</a:t>
          </a:r>
          <a:r>
            <a:rPr lang="en-US" sz="2400" kern="1200" dirty="0"/>
            <a:t>.</a:t>
          </a:r>
        </a:p>
      </dsp:txBody>
      <dsp:txXfrm>
        <a:off x="103591" y="2353769"/>
        <a:ext cx="5065718" cy="2114617"/>
      </dsp:txXfrm>
    </dsp:sp>
    <dsp:sp modelId="{79B0A5E4-E169-44B5-BF2D-78A48740DD5D}">
      <dsp:nvSpPr>
        <dsp:cNvPr id="0" name=""/>
        <dsp:cNvSpPr/>
      </dsp:nvSpPr>
      <dsp:spPr>
        <a:xfrm>
          <a:off x="6389364" y="14490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D90D83-1CCE-4534-B150-13F554CA3588}">
      <dsp:nvSpPr>
        <dsp:cNvPr id="0" name=""/>
        <dsp:cNvSpPr/>
      </dsp:nvSpPr>
      <dsp:spPr>
        <a:xfrm>
          <a:off x="6389364" y="176358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b="1" i="0" u="none" kern="1200" baseline="0" dirty="0"/>
            <a:t>Effective Leadership:</a:t>
          </a:r>
          <a:endParaRPr lang="en-US" sz="2400" u="none" kern="1200" dirty="0"/>
        </a:p>
      </dsp:txBody>
      <dsp:txXfrm>
        <a:off x="6389364" y="1763589"/>
        <a:ext cx="4320000" cy="648000"/>
      </dsp:txXfrm>
    </dsp:sp>
    <dsp:sp modelId="{03D1EA02-94D7-424F-8D7A-1ABEF4F62FC3}">
      <dsp:nvSpPr>
        <dsp:cNvPr id="0" name=""/>
        <dsp:cNvSpPr/>
      </dsp:nvSpPr>
      <dsp:spPr>
        <a:xfrm>
          <a:off x="6389364" y="2283462"/>
          <a:ext cx="4320000" cy="188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b="0" i="0" kern="1200" baseline="0" dirty="0"/>
            <a:t>Leaders who understand feelings help people trust each other, work as a team, and stay focused by making a positive and flexible place to work</a:t>
          </a:r>
          <a:r>
            <a:rPr lang="en-US" sz="1750" b="0" i="0" kern="1200" baseline="0" dirty="0"/>
            <a:t>.  </a:t>
          </a:r>
          <a:endParaRPr lang="en-US" sz="1750" kern="1200" dirty="0"/>
        </a:p>
      </dsp:txBody>
      <dsp:txXfrm>
        <a:off x="6389364" y="2283462"/>
        <a:ext cx="4320000" cy="1884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D2F94-ABD5-4A54-B49A-1403A156A5A1}">
      <dsp:nvSpPr>
        <dsp:cNvPr id="0" name=""/>
        <dsp:cNvSpPr/>
      </dsp:nvSpPr>
      <dsp:spPr>
        <a:xfrm>
          <a:off x="394351" y="618864"/>
          <a:ext cx="1054037" cy="105403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0C74E-1678-48ED-B601-AB6E7B0EE0E1}">
      <dsp:nvSpPr>
        <dsp:cNvPr id="0" name=""/>
        <dsp:cNvSpPr/>
      </dsp:nvSpPr>
      <dsp:spPr>
        <a:xfrm>
          <a:off x="618982" y="843495"/>
          <a:ext cx="604775" cy="604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A7207A-549F-4BC0-A55F-EB6BD2362F8C}">
      <dsp:nvSpPr>
        <dsp:cNvPr id="0" name=""/>
        <dsp:cNvSpPr/>
      </dsp:nvSpPr>
      <dsp:spPr>
        <a:xfrm>
          <a:off x="3433" y="2001208"/>
          <a:ext cx="1835873" cy="173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i="0" kern="1200" dirty="0"/>
            <a:t>Solving Conflicts Helps Keep Everyone Safe.</a:t>
          </a:r>
          <a:endParaRPr lang="en-US" sz="2400" kern="1200" dirty="0"/>
        </a:p>
      </dsp:txBody>
      <dsp:txXfrm>
        <a:off x="3433" y="2001208"/>
        <a:ext cx="1835873" cy="1732470"/>
      </dsp:txXfrm>
    </dsp:sp>
    <dsp:sp modelId="{302C7E91-4D58-4B8C-ADF4-8EB6657CBE94}">
      <dsp:nvSpPr>
        <dsp:cNvPr id="0" name=""/>
        <dsp:cNvSpPr/>
      </dsp:nvSpPr>
      <dsp:spPr>
        <a:xfrm>
          <a:off x="2591777" y="618864"/>
          <a:ext cx="1054037" cy="1054037"/>
        </a:xfrm>
        <a:prstGeom prst="round2DiagRect">
          <a:avLst>
            <a:gd name="adj1" fmla="val 29727"/>
            <a:gd name="adj2" fmla="val 0"/>
          </a:avLst>
        </a:prstGeom>
        <a:solidFill>
          <a:schemeClr val="accent5">
            <a:hueOff val="-3038037"/>
            <a:satOff val="-207"/>
            <a:lumOff val="490"/>
            <a:alphaOff val="0"/>
          </a:schemeClr>
        </a:solidFill>
        <a:ln>
          <a:noFill/>
        </a:ln>
        <a:effectLst/>
      </dsp:spPr>
      <dsp:style>
        <a:lnRef idx="0">
          <a:scrgbClr r="0" g="0" b="0"/>
        </a:lnRef>
        <a:fillRef idx="1">
          <a:scrgbClr r="0" g="0" b="0"/>
        </a:fillRef>
        <a:effectRef idx="0">
          <a:scrgbClr r="0" g="0" b="0"/>
        </a:effectRef>
        <a:fontRef idx="minor"/>
      </dsp:style>
    </dsp:sp>
    <dsp:sp modelId="{4C534874-191D-4D0A-B982-0D621C411D38}">
      <dsp:nvSpPr>
        <dsp:cNvPr id="0" name=""/>
        <dsp:cNvSpPr/>
      </dsp:nvSpPr>
      <dsp:spPr>
        <a:xfrm>
          <a:off x="2816408" y="843495"/>
          <a:ext cx="604775" cy="604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6A1B27-9D7E-4861-8685-B84298A7FAD4}">
      <dsp:nvSpPr>
        <dsp:cNvPr id="0" name=""/>
        <dsp:cNvSpPr/>
      </dsp:nvSpPr>
      <dsp:spPr>
        <a:xfrm>
          <a:off x="2141694" y="2001208"/>
          <a:ext cx="1954202" cy="173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i="0" kern="1200" dirty="0"/>
            <a:t>Helps You Understand and Handle Feelings Better.</a:t>
          </a:r>
          <a:endParaRPr lang="en-US" sz="2400" kern="1200" dirty="0"/>
        </a:p>
      </dsp:txBody>
      <dsp:txXfrm>
        <a:off x="2141694" y="2001208"/>
        <a:ext cx="1954202" cy="1732470"/>
      </dsp:txXfrm>
    </dsp:sp>
    <dsp:sp modelId="{4DEB6002-45F5-4BD7-BB1B-EEBE20440C89}">
      <dsp:nvSpPr>
        <dsp:cNvPr id="0" name=""/>
        <dsp:cNvSpPr/>
      </dsp:nvSpPr>
      <dsp:spPr>
        <a:xfrm>
          <a:off x="4897889" y="618864"/>
          <a:ext cx="1054037" cy="1054037"/>
        </a:xfrm>
        <a:prstGeom prst="round2DiagRect">
          <a:avLst>
            <a:gd name="adj1" fmla="val 29727"/>
            <a:gd name="adj2" fmla="val 0"/>
          </a:avLst>
        </a:prstGeom>
        <a:solidFill>
          <a:schemeClr val="accent5">
            <a:hueOff val="-6076075"/>
            <a:satOff val="-413"/>
            <a:lumOff val="981"/>
            <a:alphaOff val="0"/>
          </a:schemeClr>
        </a:solidFill>
        <a:ln>
          <a:noFill/>
        </a:ln>
        <a:effectLst/>
      </dsp:spPr>
      <dsp:style>
        <a:lnRef idx="0">
          <a:scrgbClr r="0" g="0" b="0"/>
        </a:lnRef>
        <a:fillRef idx="1">
          <a:scrgbClr r="0" g="0" b="0"/>
        </a:fillRef>
        <a:effectRef idx="0">
          <a:scrgbClr r="0" g="0" b="0"/>
        </a:effectRef>
        <a:fontRef idx="minor"/>
      </dsp:style>
    </dsp:sp>
    <dsp:sp modelId="{C7DE09AE-39C1-4B3C-9A63-6DA744C114AE}">
      <dsp:nvSpPr>
        <dsp:cNvPr id="0" name=""/>
        <dsp:cNvSpPr/>
      </dsp:nvSpPr>
      <dsp:spPr>
        <a:xfrm>
          <a:off x="5122520" y="843495"/>
          <a:ext cx="604775" cy="604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E959FA-3F23-4EA2-8211-2F1F8D221F89}">
      <dsp:nvSpPr>
        <dsp:cNvPr id="0" name=""/>
        <dsp:cNvSpPr/>
      </dsp:nvSpPr>
      <dsp:spPr>
        <a:xfrm>
          <a:off x="4398284" y="2001208"/>
          <a:ext cx="2053247" cy="173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i="0" kern="1200" dirty="0"/>
            <a:t>Improved Ways to Share and Understand.</a:t>
          </a:r>
          <a:endParaRPr lang="en-US" sz="2400" kern="1200" dirty="0"/>
        </a:p>
      </dsp:txBody>
      <dsp:txXfrm>
        <a:off x="4398284" y="2001208"/>
        <a:ext cx="2053247" cy="1732470"/>
      </dsp:txXfrm>
    </dsp:sp>
    <dsp:sp modelId="{8A91A2B3-4249-4206-B0DE-E3358AC28A90}">
      <dsp:nvSpPr>
        <dsp:cNvPr id="0" name=""/>
        <dsp:cNvSpPr/>
      </dsp:nvSpPr>
      <dsp:spPr>
        <a:xfrm>
          <a:off x="7090865" y="618864"/>
          <a:ext cx="1054037" cy="1054037"/>
        </a:xfrm>
        <a:prstGeom prst="round2DiagRect">
          <a:avLst>
            <a:gd name="adj1" fmla="val 29727"/>
            <a:gd name="adj2" fmla="val 0"/>
          </a:avLst>
        </a:prstGeom>
        <a:solidFill>
          <a:schemeClr val="accent5">
            <a:hueOff val="-9114112"/>
            <a:satOff val="-620"/>
            <a:lumOff val="1471"/>
            <a:alphaOff val="0"/>
          </a:schemeClr>
        </a:solidFill>
        <a:ln>
          <a:noFill/>
        </a:ln>
        <a:effectLst/>
      </dsp:spPr>
      <dsp:style>
        <a:lnRef idx="0">
          <a:scrgbClr r="0" g="0" b="0"/>
        </a:lnRef>
        <a:fillRef idx="1">
          <a:scrgbClr r="0" g="0" b="0"/>
        </a:fillRef>
        <a:effectRef idx="0">
          <a:scrgbClr r="0" g="0" b="0"/>
        </a:effectRef>
        <a:fontRef idx="minor"/>
      </dsp:style>
    </dsp:sp>
    <dsp:sp modelId="{79202F25-4277-4BC6-9C07-852BB1EF2950}">
      <dsp:nvSpPr>
        <dsp:cNvPr id="0" name=""/>
        <dsp:cNvSpPr/>
      </dsp:nvSpPr>
      <dsp:spPr>
        <a:xfrm>
          <a:off x="7315496" y="843495"/>
          <a:ext cx="604775" cy="6047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DB8402-5DB7-46BE-B2F6-B38EB0B6AED7}">
      <dsp:nvSpPr>
        <dsp:cNvPr id="0" name=""/>
        <dsp:cNvSpPr/>
      </dsp:nvSpPr>
      <dsp:spPr>
        <a:xfrm>
          <a:off x="6753919" y="2001208"/>
          <a:ext cx="1727929" cy="173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i="0" kern="1200" dirty="0"/>
            <a:t>Reaching New Goals by Working Together.</a:t>
          </a:r>
          <a:endParaRPr lang="en-US" sz="2400" kern="1200" dirty="0"/>
        </a:p>
      </dsp:txBody>
      <dsp:txXfrm>
        <a:off x="6753919" y="2001208"/>
        <a:ext cx="1727929" cy="1732470"/>
      </dsp:txXfrm>
    </dsp:sp>
    <dsp:sp modelId="{181EFEB3-18D6-48D6-BB36-2455CA5BE1FE}">
      <dsp:nvSpPr>
        <dsp:cNvPr id="0" name=""/>
        <dsp:cNvSpPr/>
      </dsp:nvSpPr>
      <dsp:spPr>
        <a:xfrm>
          <a:off x="9121182" y="618864"/>
          <a:ext cx="1054037" cy="1054037"/>
        </a:xfrm>
        <a:prstGeom prst="round2DiagRect">
          <a:avLst>
            <a:gd name="adj1" fmla="val 29727"/>
            <a:gd name="adj2" fmla="val 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dsp:style>
    </dsp:sp>
    <dsp:sp modelId="{D153D6A3-5681-4336-9DEF-887A2D3B2834}">
      <dsp:nvSpPr>
        <dsp:cNvPr id="0" name=""/>
        <dsp:cNvSpPr/>
      </dsp:nvSpPr>
      <dsp:spPr>
        <a:xfrm>
          <a:off x="9345813" y="843495"/>
          <a:ext cx="604775" cy="6047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FD6603-1A7C-4654-88DF-9C35CD906985}">
      <dsp:nvSpPr>
        <dsp:cNvPr id="0" name=""/>
        <dsp:cNvSpPr/>
      </dsp:nvSpPr>
      <dsp:spPr>
        <a:xfrm>
          <a:off x="8784236" y="2001208"/>
          <a:ext cx="1727929" cy="173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i="0" kern="1200" dirty="0"/>
            <a:t>Making work a place people want to stay.</a:t>
          </a:r>
          <a:endParaRPr lang="en-US" sz="2400" kern="1200" dirty="0"/>
        </a:p>
      </dsp:txBody>
      <dsp:txXfrm>
        <a:off x="8784236" y="2001208"/>
        <a:ext cx="1727929" cy="17324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9970E-DB32-495D-A999-63325E2A8A44}">
      <dsp:nvSpPr>
        <dsp:cNvPr id="0" name=""/>
        <dsp:cNvSpPr/>
      </dsp:nvSpPr>
      <dsp:spPr>
        <a:xfrm>
          <a:off x="0" y="3071324"/>
          <a:ext cx="8474926" cy="20151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Community Resilience: </a:t>
          </a:r>
          <a:r>
            <a:rPr lang="en-US" sz="2400" b="0" kern="1200" dirty="0"/>
            <a:t>I</a:t>
          </a:r>
          <a:r>
            <a:rPr lang="en-US" sz="2400" kern="1200" dirty="0"/>
            <a:t>s the ability of a state or community to build and support safe, steady, and caring places and systems. These help people and families stay strong, adapt, recover, heal, and grow when facing hard times and trauma.</a:t>
          </a:r>
        </a:p>
      </dsp:txBody>
      <dsp:txXfrm>
        <a:off x="0" y="3071324"/>
        <a:ext cx="8474926" cy="2015121"/>
      </dsp:txXfrm>
    </dsp:sp>
    <dsp:sp modelId="{9792B599-F4E6-4FDC-A947-70A09D7FC993}">
      <dsp:nvSpPr>
        <dsp:cNvPr id="0" name=""/>
        <dsp:cNvSpPr/>
      </dsp:nvSpPr>
      <dsp:spPr>
        <a:xfrm rot="10800000">
          <a:off x="0" y="2294"/>
          <a:ext cx="8474926" cy="309925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Individual and Family Resilience: </a:t>
          </a:r>
          <a:r>
            <a:rPr lang="en-US" sz="2400" b="0" kern="1200" dirty="0"/>
            <a:t>I</a:t>
          </a:r>
          <a:r>
            <a:rPr lang="en-US" sz="2400" kern="1200" dirty="0"/>
            <a:t>s the ability of people and families to stay strong, adapt, recover, heal, and grow when facing hard times and trauma. Having safe, steady, and caring relationships helps build this strength.</a:t>
          </a:r>
        </a:p>
      </dsp:txBody>
      <dsp:txXfrm rot="10800000">
        <a:off x="0" y="2294"/>
        <a:ext cx="8474926" cy="20138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88FBD-1E96-4A08-B009-D9D80EFD2F8A}">
      <dsp:nvSpPr>
        <dsp:cNvPr id="0" name=""/>
        <dsp:cNvSpPr/>
      </dsp:nvSpPr>
      <dsp:spPr>
        <a:xfrm>
          <a:off x="0" y="707"/>
          <a:ext cx="11717866" cy="16558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4A8660-5308-46C6-BFC6-F0E3C9D0FFAC}">
      <dsp:nvSpPr>
        <dsp:cNvPr id="0" name=""/>
        <dsp:cNvSpPr/>
      </dsp:nvSpPr>
      <dsp:spPr>
        <a:xfrm>
          <a:off x="500890" y="373270"/>
          <a:ext cx="910710" cy="910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AE8115-0482-48B8-972D-0DE44ED24ABD}">
      <dsp:nvSpPr>
        <dsp:cNvPr id="0" name=""/>
        <dsp:cNvSpPr/>
      </dsp:nvSpPr>
      <dsp:spPr>
        <a:xfrm>
          <a:off x="1912491" y="707"/>
          <a:ext cx="9805374" cy="165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43" tIns="175243" rIns="175243" bIns="175243" numCol="1" spcCol="1270" anchor="ctr" anchorCtr="0">
          <a:noAutofit/>
        </a:bodyPr>
        <a:lstStyle/>
        <a:p>
          <a:pPr marL="0" lvl="0" indent="0" algn="l" defTabSz="1066800">
            <a:lnSpc>
              <a:spcPct val="100000"/>
            </a:lnSpc>
            <a:spcBef>
              <a:spcPct val="0"/>
            </a:spcBef>
            <a:spcAft>
              <a:spcPct val="35000"/>
            </a:spcAft>
            <a:buNone/>
          </a:pPr>
          <a:r>
            <a:rPr lang="en-US" sz="2400" kern="1200" dirty="0"/>
            <a:t>Resilience is not something you are born with. You can grow it by practicing habits, attitudes, and skills that help you face problems and build strong relationships.</a:t>
          </a:r>
        </a:p>
      </dsp:txBody>
      <dsp:txXfrm>
        <a:off x="1912491" y="707"/>
        <a:ext cx="9805374" cy="1655836"/>
      </dsp:txXfrm>
    </dsp:sp>
    <dsp:sp modelId="{8711B964-1FF5-445C-8A97-3FC1F5A479C9}">
      <dsp:nvSpPr>
        <dsp:cNvPr id="0" name=""/>
        <dsp:cNvSpPr/>
      </dsp:nvSpPr>
      <dsp:spPr>
        <a:xfrm>
          <a:off x="0" y="2032402"/>
          <a:ext cx="11717866" cy="16558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79EB2A-F276-4A02-8C23-F79CDA2CA8B9}">
      <dsp:nvSpPr>
        <dsp:cNvPr id="0" name=""/>
        <dsp:cNvSpPr/>
      </dsp:nvSpPr>
      <dsp:spPr>
        <a:xfrm>
          <a:off x="500890" y="2443066"/>
          <a:ext cx="910710" cy="910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234474-CAB7-4757-B954-36F2C4B8BFE6}">
      <dsp:nvSpPr>
        <dsp:cNvPr id="0" name=""/>
        <dsp:cNvSpPr/>
      </dsp:nvSpPr>
      <dsp:spPr>
        <a:xfrm>
          <a:off x="1912491" y="2070503"/>
          <a:ext cx="9805374" cy="165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43" tIns="175243" rIns="175243" bIns="175243" numCol="1" spcCol="1270" anchor="ctr" anchorCtr="0">
          <a:noAutofit/>
        </a:bodyPr>
        <a:lstStyle/>
        <a:p>
          <a:pPr marL="0" lvl="0" indent="0" algn="l" defTabSz="1066800">
            <a:lnSpc>
              <a:spcPct val="100000"/>
            </a:lnSpc>
            <a:spcBef>
              <a:spcPct val="0"/>
            </a:spcBef>
            <a:spcAft>
              <a:spcPct val="35000"/>
            </a:spcAft>
            <a:buNone/>
          </a:pPr>
          <a:r>
            <a:rPr lang="en-US" sz="2400" kern="1200" dirty="0"/>
            <a:t>Focusing on four key areas—</a:t>
          </a:r>
          <a:r>
            <a:rPr lang="en-US" sz="2400" b="1" kern="1200" dirty="0"/>
            <a:t>connection</a:t>
          </a:r>
          <a:r>
            <a:rPr lang="en-US" sz="2400" kern="1200" dirty="0"/>
            <a:t>, </a:t>
          </a:r>
          <a:r>
            <a:rPr lang="en-US" sz="2400" b="1" kern="1200" dirty="0"/>
            <a:t>wellness</a:t>
          </a:r>
          <a:r>
            <a:rPr lang="en-US" sz="2400" kern="1200" dirty="0"/>
            <a:t>, </a:t>
          </a:r>
          <a:r>
            <a:rPr lang="en-US" sz="2400" b="1" kern="1200" dirty="0"/>
            <a:t>positive thoughts</a:t>
          </a:r>
          <a:r>
            <a:rPr lang="en-US" sz="2400" kern="1200" dirty="0"/>
            <a:t>, and </a:t>
          </a:r>
          <a:r>
            <a:rPr lang="en-US" sz="2400" b="1" kern="1200" dirty="0"/>
            <a:t>goals</a:t>
          </a:r>
          <a:r>
            <a:rPr lang="en-US" sz="2400" kern="1200" dirty="0"/>
            <a:t>—can help you stay strong and grow after hard times.</a:t>
          </a:r>
        </a:p>
      </dsp:txBody>
      <dsp:txXfrm>
        <a:off x="1912491" y="2070503"/>
        <a:ext cx="9805374" cy="1655836"/>
      </dsp:txXfrm>
    </dsp:sp>
    <dsp:sp modelId="{AF0364AA-675C-45BA-A721-9AC3BAAED411}">
      <dsp:nvSpPr>
        <dsp:cNvPr id="0" name=""/>
        <dsp:cNvSpPr/>
      </dsp:nvSpPr>
      <dsp:spPr>
        <a:xfrm>
          <a:off x="0" y="4140299"/>
          <a:ext cx="11717866" cy="16558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94FCA-5A87-4C92-ADF0-1D99B0EC40F5}">
      <dsp:nvSpPr>
        <dsp:cNvPr id="0" name=""/>
        <dsp:cNvSpPr/>
      </dsp:nvSpPr>
      <dsp:spPr>
        <a:xfrm>
          <a:off x="500890" y="4512862"/>
          <a:ext cx="910710" cy="910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1F265B-FBD2-4B2F-9C64-C590ACE50BA5}">
      <dsp:nvSpPr>
        <dsp:cNvPr id="0" name=""/>
        <dsp:cNvSpPr/>
      </dsp:nvSpPr>
      <dsp:spPr>
        <a:xfrm>
          <a:off x="1912491" y="4140299"/>
          <a:ext cx="9805374" cy="165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43" tIns="175243" rIns="175243" bIns="175243" numCol="1" spcCol="1270" anchor="ctr" anchorCtr="0">
          <a:noAutofit/>
        </a:bodyPr>
        <a:lstStyle/>
        <a:p>
          <a:pPr marL="0" lvl="0" indent="0" algn="l" defTabSz="1066800">
            <a:lnSpc>
              <a:spcPct val="100000"/>
            </a:lnSpc>
            <a:spcBef>
              <a:spcPct val="0"/>
            </a:spcBef>
            <a:spcAft>
              <a:spcPct val="35000"/>
            </a:spcAft>
            <a:buNone/>
          </a:pPr>
          <a:r>
            <a:rPr lang="en-US" sz="2400" b="1" i="0" kern="1200" dirty="0"/>
            <a:t>“I am not what happened to me. I am what I choose to become.” – </a:t>
          </a:r>
          <a:r>
            <a:rPr lang="en-US" sz="2400" b="1" i="1" kern="1200" dirty="0"/>
            <a:t>Carl Jung</a:t>
          </a:r>
          <a:endParaRPr lang="en-US" sz="2400" kern="1200" dirty="0"/>
        </a:p>
      </dsp:txBody>
      <dsp:txXfrm>
        <a:off x="1912491" y="4140299"/>
        <a:ext cx="9805374" cy="16558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ADED5-8F73-4C5D-BF4B-5CDCD29ECF34}">
      <dsp:nvSpPr>
        <dsp:cNvPr id="0" name=""/>
        <dsp:cNvSpPr/>
      </dsp:nvSpPr>
      <dsp:spPr>
        <a:xfrm>
          <a:off x="2103120" y="2039"/>
          <a:ext cx="8412480" cy="59066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1066800">
            <a:lnSpc>
              <a:spcPct val="90000"/>
            </a:lnSpc>
            <a:spcBef>
              <a:spcPct val="0"/>
            </a:spcBef>
            <a:spcAft>
              <a:spcPct val="35000"/>
            </a:spcAft>
            <a:buNone/>
          </a:pPr>
          <a:r>
            <a:rPr lang="en-US" sz="2400" kern="1200"/>
            <a:t>change as a natural part of life.</a:t>
          </a:r>
          <a:endParaRPr lang="en-US" sz="2400" kern="1200" dirty="0"/>
        </a:p>
      </dsp:txBody>
      <dsp:txXfrm>
        <a:off x="2103120" y="2039"/>
        <a:ext cx="8412480" cy="590660"/>
      </dsp:txXfrm>
    </dsp:sp>
    <dsp:sp modelId="{928D0A7A-F928-4C83-BECF-E277DA727F24}">
      <dsp:nvSpPr>
        <dsp:cNvPr id="0" name=""/>
        <dsp:cNvSpPr/>
      </dsp:nvSpPr>
      <dsp:spPr>
        <a:xfrm>
          <a:off x="0" y="2039"/>
          <a:ext cx="2103120" cy="590660"/>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244600">
            <a:lnSpc>
              <a:spcPct val="90000"/>
            </a:lnSpc>
            <a:spcBef>
              <a:spcPct val="0"/>
            </a:spcBef>
            <a:spcAft>
              <a:spcPct val="35000"/>
            </a:spcAft>
            <a:buNone/>
          </a:pPr>
          <a:r>
            <a:rPr lang="en-US" sz="2800" kern="1200"/>
            <a:t>Embrace</a:t>
          </a:r>
          <a:endParaRPr lang="en-US" sz="2500" kern="1200" dirty="0"/>
        </a:p>
      </dsp:txBody>
      <dsp:txXfrm>
        <a:off x="0" y="2039"/>
        <a:ext cx="2103120" cy="590660"/>
      </dsp:txXfrm>
    </dsp:sp>
    <dsp:sp modelId="{C68425E9-1CB2-4DF3-B612-9E8AFF0AB3EE}">
      <dsp:nvSpPr>
        <dsp:cNvPr id="0" name=""/>
        <dsp:cNvSpPr/>
      </dsp:nvSpPr>
      <dsp:spPr>
        <a:xfrm>
          <a:off x="2103120" y="628139"/>
          <a:ext cx="8412480" cy="59066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1066800">
            <a:lnSpc>
              <a:spcPct val="90000"/>
            </a:lnSpc>
            <a:spcBef>
              <a:spcPct val="0"/>
            </a:spcBef>
            <a:spcAft>
              <a:spcPct val="35000"/>
            </a:spcAft>
            <a:buNone/>
          </a:pPr>
          <a:r>
            <a:rPr lang="en-US" sz="2400" kern="1200"/>
            <a:t>strong, healthy relationships.</a:t>
          </a:r>
          <a:endParaRPr lang="en-US" sz="2400" kern="1200" dirty="0"/>
        </a:p>
      </dsp:txBody>
      <dsp:txXfrm>
        <a:off x="2103120" y="628139"/>
        <a:ext cx="8412480" cy="590660"/>
      </dsp:txXfrm>
    </dsp:sp>
    <dsp:sp modelId="{E8FFF510-B5FC-41F0-8BE1-83D5CE1EE1AD}">
      <dsp:nvSpPr>
        <dsp:cNvPr id="0" name=""/>
        <dsp:cNvSpPr/>
      </dsp:nvSpPr>
      <dsp:spPr>
        <a:xfrm>
          <a:off x="0" y="628139"/>
          <a:ext cx="2103120" cy="590660"/>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244600">
            <a:lnSpc>
              <a:spcPct val="90000"/>
            </a:lnSpc>
            <a:spcBef>
              <a:spcPct val="0"/>
            </a:spcBef>
            <a:spcAft>
              <a:spcPct val="35000"/>
            </a:spcAft>
            <a:buNone/>
          </a:pPr>
          <a:r>
            <a:rPr lang="en-US" sz="2800" kern="1200" dirty="0"/>
            <a:t>Make</a:t>
          </a:r>
        </a:p>
      </dsp:txBody>
      <dsp:txXfrm>
        <a:off x="0" y="628139"/>
        <a:ext cx="2103120" cy="590660"/>
      </dsp:txXfrm>
    </dsp:sp>
    <dsp:sp modelId="{2654D98F-3219-4DF6-BF75-51CE6CD76AFB}">
      <dsp:nvSpPr>
        <dsp:cNvPr id="0" name=""/>
        <dsp:cNvSpPr/>
      </dsp:nvSpPr>
      <dsp:spPr>
        <a:xfrm>
          <a:off x="2103120" y="1254239"/>
          <a:ext cx="8412480" cy="59066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1066800">
            <a:lnSpc>
              <a:spcPct val="90000"/>
            </a:lnSpc>
            <a:spcBef>
              <a:spcPct val="0"/>
            </a:spcBef>
            <a:spcAft>
              <a:spcPct val="35000"/>
            </a:spcAft>
            <a:buNone/>
          </a:pPr>
          <a:r>
            <a:rPr lang="en-US" sz="2400" kern="1200" dirty="0"/>
            <a:t>challenges as opportunities to learn and grow, not as obstacles.</a:t>
          </a:r>
        </a:p>
      </dsp:txBody>
      <dsp:txXfrm>
        <a:off x="2103120" y="1254239"/>
        <a:ext cx="8412480" cy="590660"/>
      </dsp:txXfrm>
    </dsp:sp>
    <dsp:sp modelId="{5E1146D7-38DA-4AB5-9AE4-1D46BCF30650}">
      <dsp:nvSpPr>
        <dsp:cNvPr id="0" name=""/>
        <dsp:cNvSpPr/>
      </dsp:nvSpPr>
      <dsp:spPr>
        <a:xfrm>
          <a:off x="0" y="1254239"/>
          <a:ext cx="2103120" cy="590660"/>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244600">
            <a:lnSpc>
              <a:spcPct val="90000"/>
            </a:lnSpc>
            <a:spcBef>
              <a:spcPct val="0"/>
            </a:spcBef>
            <a:spcAft>
              <a:spcPct val="35000"/>
            </a:spcAft>
            <a:buNone/>
          </a:pPr>
          <a:r>
            <a:rPr lang="en-US" sz="2800" kern="1200" dirty="0"/>
            <a:t>View</a:t>
          </a:r>
        </a:p>
      </dsp:txBody>
      <dsp:txXfrm>
        <a:off x="0" y="1254239"/>
        <a:ext cx="2103120" cy="590660"/>
      </dsp:txXfrm>
    </dsp:sp>
    <dsp:sp modelId="{E15887DE-7A4B-4DD3-8326-1539B0834E92}">
      <dsp:nvSpPr>
        <dsp:cNvPr id="0" name=""/>
        <dsp:cNvSpPr/>
      </dsp:nvSpPr>
      <dsp:spPr>
        <a:xfrm>
          <a:off x="2103120" y="1880338"/>
          <a:ext cx="8412480" cy="59066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1066800">
            <a:lnSpc>
              <a:spcPct val="90000"/>
            </a:lnSpc>
            <a:spcBef>
              <a:spcPct val="0"/>
            </a:spcBef>
            <a:spcAft>
              <a:spcPct val="35000"/>
            </a:spcAft>
            <a:buNone/>
          </a:pPr>
          <a:r>
            <a:rPr lang="en-US" sz="2400" kern="1200" dirty="0"/>
            <a:t>steady steps toward your goals.</a:t>
          </a:r>
        </a:p>
      </dsp:txBody>
      <dsp:txXfrm>
        <a:off x="2103120" y="1880338"/>
        <a:ext cx="8412480" cy="590660"/>
      </dsp:txXfrm>
    </dsp:sp>
    <dsp:sp modelId="{30108AAB-CFB7-4FDF-B0CB-4DF590B02F92}">
      <dsp:nvSpPr>
        <dsp:cNvPr id="0" name=""/>
        <dsp:cNvSpPr/>
      </dsp:nvSpPr>
      <dsp:spPr>
        <a:xfrm>
          <a:off x="0" y="1880338"/>
          <a:ext cx="2103120" cy="590660"/>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244600">
            <a:lnSpc>
              <a:spcPct val="90000"/>
            </a:lnSpc>
            <a:spcBef>
              <a:spcPct val="0"/>
            </a:spcBef>
            <a:spcAft>
              <a:spcPct val="35000"/>
            </a:spcAft>
            <a:buNone/>
          </a:pPr>
          <a:r>
            <a:rPr lang="en-US" sz="2800" kern="1200" dirty="0"/>
            <a:t>Take</a:t>
          </a:r>
        </a:p>
      </dsp:txBody>
      <dsp:txXfrm>
        <a:off x="0" y="1880338"/>
        <a:ext cx="2103120" cy="590660"/>
      </dsp:txXfrm>
    </dsp:sp>
    <dsp:sp modelId="{315FC087-A9E2-4444-B855-38F9A5F5D1BF}">
      <dsp:nvSpPr>
        <dsp:cNvPr id="0" name=""/>
        <dsp:cNvSpPr/>
      </dsp:nvSpPr>
      <dsp:spPr>
        <a:xfrm>
          <a:off x="2103120" y="2506438"/>
          <a:ext cx="8412480" cy="59066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1066800">
            <a:lnSpc>
              <a:spcPct val="90000"/>
            </a:lnSpc>
            <a:spcBef>
              <a:spcPct val="0"/>
            </a:spcBef>
            <a:spcAft>
              <a:spcPct val="35000"/>
            </a:spcAft>
            <a:buNone/>
          </a:pPr>
          <a:r>
            <a:rPr lang="en-US" sz="2400" kern="1200" dirty="0"/>
            <a:t>calm and keep a clear perspective during tough times.</a:t>
          </a:r>
        </a:p>
      </dsp:txBody>
      <dsp:txXfrm>
        <a:off x="2103120" y="2506438"/>
        <a:ext cx="8412480" cy="590660"/>
      </dsp:txXfrm>
    </dsp:sp>
    <dsp:sp modelId="{97DB91AA-B771-4B73-9BAF-4AC1916D3796}">
      <dsp:nvSpPr>
        <dsp:cNvPr id="0" name=""/>
        <dsp:cNvSpPr/>
      </dsp:nvSpPr>
      <dsp:spPr>
        <a:xfrm>
          <a:off x="0" y="2506438"/>
          <a:ext cx="2103120" cy="590660"/>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244600">
            <a:lnSpc>
              <a:spcPct val="90000"/>
            </a:lnSpc>
            <a:spcBef>
              <a:spcPct val="0"/>
            </a:spcBef>
            <a:spcAft>
              <a:spcPct val="35000"/>
            </a:spcAft>
            <a:buNone/>
          </a:pPr>
          <a:r>
            <a:rPr lang="en-US" sz="2800" kern="1200"/>
            <a:t>Maintain</a:t>
          </a:r>
        </a:p>
      </dsp:txBody>
      <dsp:txXfrm>
        <a:off x="0" y="2506438"/>
        <a:ext cx="2103120" cy="590660"/>
      </dsp:txXfrm>
    </dsp:sp>
    <dsp:sp modelId="{852D0855-E712-4D49-A033-31BB18B2AD75}">
      <dsp:nvSpPr>
        <dsp:cNvPr id="0" name=""/>
        <dsp:cNvSpPr/>
      </dsp:nvSpPr>
      <dsp:spPr>
        <a:xfrm>
          <a:off x="2103120" y="3132538"/>
          <a:ext cx="8412480" cy="59066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1066800">
            <a:lnSpc>
              <a:spcPct val="90000"/>
            </a:lnSpc>
            <a:spcBef>
              <a:spcPct val="0"/>
            </a:spcBef>
            <a:spcAft>
              <a:spcPct val="35000"/>
            </a:spcAft>
            <a:buNone/>
          </a:pPr>
          <a:r>
            <a:rPr lang="en-US" sz="2400" kern="1200" dirty="0"/>
            <a:t>confidence and a positive view of yourself.</a:t>
          </a:r>
        </a:p>
      </dsp:txBody>
      <dsp:txXfrm>
        <a:off x="2103120" y="3132538"/>
        <a:ext cx="8412480" cy="590660"/>
      </dsp:txXfrm>
    </dsp:sp>
    <dsp:sp modelId="{A2FD781E-4AAA-48A1-BD0C-199A536E6100}">
      <dsp:nvSpPr>
        <dsp:cNvPr id="0" name=""/>
        <dsp:cNvSpPr/>
      </dsp:nvSpPr>
      <dsp:spPr>
        <a:xfrm>
          <a:off x="0" y="3132538"/>
          <a:ext cx="2103120" cy="590660"/>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244600">
            <a:lnSpc>
              <a:spcPct val="90000"/>
            </a:lnSpc>
            <a:spcBef>
              <a:spcPct val="0"/>
            </a:spcBef>
            <a:spcAft>
              <a:spcPct val="35000"/>
            </a:spcAft>
            <a:buNone/>
          </a:pPr>
          <a:r>
            <a:rPr lang="en-US" sz="2800" kern="1200" dirty="0"/>
            <a:t>Grow</a:t>
          </a:r>
        </a:p>
      </dsp:txBody>
      <dsp:txXfrm>
        <a:off x="0" y="3132538"/>
        <a:ext cx="2103120" cy="590660"/>
      </dsp:txXfrm>
    </dsp:sp>
    <dsp:sp modelId="{617ECF7F-E822-4DA9-9676-8F8BF903545D}">
      <dsp:nvSpPr>
        <dsp:cNvPr id="0" name=""/>
        <dsp:cNvSpPr/>
      </dsp:nvSpPr>
      <dsp:spPr>
        <a:xfrm>
          <a:off x="2103120" y="3758638"/>
          <a:ext cx="8412480" cy="59066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1066800">
            <a:lnSpc>
              <a:spcPct val="90000"/>
            </a:lnSpc>
            <a:spcBef>
              <a:spcPct val="0"/>
            </a:spcBef>
            <a:spcAft>
              <a:spcPct val="35000"/>
            </a:spcAft>
            <a:buNone/>
          </a:pPr>
          <a:r>
            <a:rPr lang="en-US" sz="2400" kern="1200" dirty="0"/>
            <a:t>and grow from life’s experiences.</a:t>
          </a:r>
        </a:p>
      </dsp:txBody>
      <dsp:txXfrm>
        <a:off x="2103120" y="3758638"/>
        <a:ext cx="8412480" cy="590660"/>
      </dsp:txXfrm>
    </dsp:sp>
    <dsp:sp modelId="{37B2ACAA-E276-4C25-B317-925F7514C75D}">
      <dsp:nvSpPr>
        <dsp:cNvPr id="0" name=""/>
        <dsp:cNvSpPr/>
      </dsp:nvSpPr>
      <dsp:spPr>
        <a:xfrm>
          <a:off x="0" y="3758638"/>
          <a:ext cx="2103120" cy="590660"/>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244600">
            <a:lnSpc>
              <a:spcPct val="90000"/>
            </a:lnSpc>
            <a:spcBef>
              <a:spcPct val="0"/>
            </a:spcBef>
            <a:spcAft>
              <a:spcPct val="35000"/>
            </a:spcAft>
            <a:buNone/>
          </a:pPr>
          <a:r>
            <a:rPr lang="en-US" sz="2800" kern="1200" dirty="0"/>
            <a:t>Learn</a:t>
          </a:r>
        </a:p>
      </dsp:txBody>
      <dsp:txXfrm>
        <a:off x="0" y="3758638"/>
        <a:ext cx="2103120" cy="5906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F3C66-B513-4392-AAE3-FFD477AB5A63}"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2A207-D50E-4629-8AE2-B9A425BC1223}" type="slidenum">
              <a:rPr lang="en-US" smtClean="0"/>
              <a:t>‹#›</a:t>
            </a:fld>
            <a:endParaRPr lang="en-US"/>
          </a:p>
        </p:txBody>
      </p:sp>
    </p:spTree>
    <p:extLst>
      <p:ext uri="{BB962C8B-B14F-4D97-AF65-F5344CB8AC3E}">
        <p14:creationId xmlns:p14="http://schemas.microsoft.com/office/powerpoint/2010/main" val="158923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eescalation-training.com/2023/11/conflict-de-escalation-defini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ted.com/talks/celeste_headlee_10_ways_to_have_a_better_conversation" TargetMode="External"/><Relationship Id="rId4" Type="http://schemas.openxmlformats.org/officeDocument/2006/relationships/hyperlink" Target="https://deescalation-training.com/2024/06/why-is-de-escalation-training-importan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eescalation-training.com/2023/11/conflict-de-escalation-defini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ted.com/talks/celeste_headlee_10_ways_to_have_a_better_conversation" TargetMode="External"/><Relationship Id="rId4" Type="http://schemas.openxmlformats.org/officeDocument/2006/relationships/hyperlink" Target="https://deescalation-training.com/2024/06/why-is-de-escalation-training-importan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u.edu/wellness/files/2015/04/Cultivating-Resilience.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youtube.com/watch?v=eLzVJVM1BUc" TargetMode="External"/><Relationship Id="rId4" Type="http://schemas.openxmlformats.org/officeDocument/2006/relationships/hyperlink" Target="https://www.apa.org/topics/resilience/building-your-resilien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Trust Agreement is a shared set of expectations designed to foster psychological safety, respect, and inclusivity. It ensures that all voices are valued and helps build an environment of mutual trust.</a:t>
            </a:r>
          </a:p>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1</a:t>
            </a:fld>
            <a:endParaRPr lang="en-US"/>
          </a:p>
        </p:txBody>
      </p:sp>
    </p:spTree>
    <p:extLst>
      <p:ext uri="{BB962C8B-B14F-4D97-AF65-F5344CB8AC3E}">
        <p14:creationId xmlns:p14="http://schemas.microsoft.com/office/powerpoint/2010/main" val="797877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B6B14-289C-4388-7BE5-6C0AF45EE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AF5AC-5589-5D1E-273A-05E76F503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DF464-D99C-7D49-32E0-31DC9278EB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Emotional Intelligence (EI) is essential because it helps individuals navigate social complexities, build strong relationships, and make informed decisions. Here are some key reasons why EI is important:</a:t>
            </a:r>
          </a:p>
          <a:p>
            <a:endParaRPr lang="en-US" dirty="0"/>
          </a:p>
        </p:txBody>
      </p:sp>
      <p:sp>
        <p:nvSpPr>
          <p:cNvPr id="4" name="Slide Number Placeholder 3">
            <a:extLst>
              <a:ext uri="{FF2B5EF4-FFF2-40B4-BE49-F238E27FC236}">
                <a16:creationId xmlns:a16="http://schemas.microsoft.com/office/drawing/2014/main" id="{5D172B54-145F-9392-801B-6EE97CCDBDDB}"/>
              </a:ext>
            </a:extLst>
          </p:cNvPr>
          <p:cNvSpPr>
            <a:spLocks noGrp="1"/>
          </p:cNvSpPr>
          <p:nvPr>
            <p:ph type="sldNum" sz="quarter" idx="5"/>
          </p:nvPr>
        </p:nvSpPr>
        <p:spPr/>
        <p:txBody>
          <a:bodyPr/>
          <a:lstStyle/>
          <a:p>
            <a:fld id="{40C2A207-D50E-4629-8AE2-B9A425BC1223}" type="slidenum">
              <a:rPr lang="en-US" smtClean="0"/>
              <a:t>10</a:t>
            </a:fld>
            <a:endParaRPr lang="en-US"/>
          </a:p>
        </p:txBody>
      </p:sp>
    </p:spTree>
    <p:extLst>
      <p:ext uri="{BB962C8B-B14F-4D97-AF65-F5344CB8AC3E}">
        <p14:creationId xmlns:p14="http://schemas.microsoft.com/office/powerpoint/2010/main" val="112543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effectLst/>
                <a:latin typeface="Nunito Sans" panose="020F0502020204030204" pitchFamily="2" charset="0"/>
                <a:hlinkClick r:id="rId3"/>
              </a:rPr>
              <a:t>De-escalation is</a:t>
            </a:r>
            <a:r>
              <a:rPr lang="en-US" b="0" i="0" dirty="0">
                <a:solidFill>
                  <a:srgbClr val="0F2E3C"/>
                </a:solidFill>
                <a:effectLst/>
                <a:latin typeface="Nunito Sans" panose="020F0502020204030204" pitchFamily="2" charset="0"/>
              </a:rPr>
              <a:t> the art of calming down a tense situation before it spirals out of control. It is about reducing the intensity of conflict and preventing it from escalating into something more destructive. These skills are essential in workplaces, customer service interactions, and personal relationships and help to maintain harmony and productivity in environments where misunderstandings can easily lead to chaos.</a:t>
            </a:r>
          </a:p>
          <a:p>
            <a:endParaRPr lang="en-US" dirty="0"/>
          </a:p>
          <a:p>
            <a:pPr marL="0" indent="0">
              <a:buNone/>
            </a:pPr>
            <a:r>
              <a:rPr lang="en-US" dirty="0">
                <a:solidFill>
                  <a:srgbClr val="0F2E3C"/>
                </a:solidFill>
                <a:latin typeface="Nunito Sans" panose="020F0502020204030204" pitchFamily="2" charset="0"/>
              </a:rPr>
              <a:t>Resources: </a:t>
            </a:r>
          </a:p>
          <a:p>
            <a:r>
              <a:rPr lang="en-US" sz="1200" dirty="0">
                <a:solidFill>
                  <a:srgbClr val="0F2E3C"/>
                </a:solidFill>
                <a:latin typeface="Nunito Sans" panose="020F0502020204030204" pitchFamily="2" charset="0"/>
                <a:hlinkClick r:id="rId4"/>
              </a:rPr>
              <a:t>https://deescalation-training.com/2024/06/why-is-de-escalation-training-important/</a:t>
            </a:r>
            <a:r>
              <a:rPr lang="en-US" sz="1200" dirty="0">
                <a:solidFill>
                  <a:srgbClr val="0F2E3C"/>
                </a:solidFill>
                <a:latin typeface="Nunito Sans" panose="020F0502020204030204" pitchFamily="2" charset="0"/>
              </a:rPr>
              <a:t> </a:t>
            </a:r>
          </a:p>
          <a:p>
            <a:r>
              <a:rPr lang="en-US" sz="1200" b="0" i="0" dirty="0">
                <a:solidFill>
                  <a:srgbClr val="0000EE"/>
                </a:solidFill>
                <a:effectLst/>
                <a:latin typeface="Segoe UI" panose="020B0502040204020203" pitchFamily="34" charset="0"/>
                <a:hlinkClick r:id="rId5" tooltip="https://www.ted.com/talks/celeste_headlee_10_ways_to_have_a_better_conversation"/>
              </a:rPr>
              <a:t>Celeste Headlee: 10 ways to have a better conversation | TED Talk</a:t>
            </a:r>
            <a:endParaRPr lang="en-US" sz="1800" dirty="0">
              <a:solidFill>
                <a:srgbClr val="0F2E3C"/>
              </a:solidFill>
              <a:latin typeface="Nunito Sans" panose="020F0502020204030204" pitchFamily="2" charset="0"/>
            </a:endParaRPr>
          </a:p>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12</a:t>
            </a:fld>
            <a:endParaRPr lang="en-US"/>
          </a:p>
        </p:txBody>
      </p:sp>
    </p:spTree>
    <p:extLst>
      <p:ext uri="{BB962C8B-B14F-4D97-AF65-F5344CB8AC3E}">
        <p14:creationId xmlns:p14="http://schemas.microsoft.com/office/powerpoint/2010/main" val="395442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8813-8456-21F1-E7D1-BB6B57F81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887CE-586F-E460-DA3C-7D4E435F9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4F7FC-04BF-38FA-C8F2-9ACD586817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effectLst/>
                <a:latin typeface="Nunito Sans" panose="020F0502020204030204" pitchFamily="2" charset="0"/>
                <a:hlinkClick r:id="rId3"/>
              </a:rPr>
              <a:t>De-escalation is</a:t>
            </a:r>
            <a:r>
              <a:rPr lang="en-US" b="0" i="0" dirty="0">
                <a:solidFill>
                  <a:srgbClr val="0F2E3C"/>
                </a:solidFill>
                <a:effectLst/>
                <a:latin typeface="Nunito Sans" panose="020F0502020204030204" pitchFamily="2" charset="0"/>
              </a:rPr>
              <a:t> the art of calming down a tense situation before it spirals out of control. It is about reducing the intensity of conflict and preventing it from escalating into something more destructive. These skills are essential in workplaces, customer service interactions, and personal relationships and help to maintain harmony and productivity in environments where misunderstandings can easily lead to chaos.</a:t>
            </a:r>
          </a:p>
          <a:p>
            <a:endParaRPr lang="en-US" dirty="0"/>
          </a:p>
          <a:p>
            <a:pPr marL="0" indent="0">
              <a:buNone/>
            </a:pPr>
            <a:r>
              <a:rPr lang="en-US" dirty="0">
                <a:solidFill>
                  <a:srgbClr val="0F2E3C"/>
                </a:solidFill>
                <a:latin typeface="Nunito Sans" panose="020F0502020204030204" pitchFamily="2" charset="0"/>
              </a:rPr>
              <a:t>Resources: </a:t>
            </a:r>
          </a:p>
          <a:p>
            <a:r>
              <a:rPr lang="en-US" sz="1200" dirty="0">
                <a:solidFill>
                  <a:srgbClr val="0F2E3C"/>
                </a:solidFill>
                <a:latin typeface="Nunito Sans" panose="020F0502020204030204" pitchFamily="2" charset="0"/>
                <a:hlinkClick r:id="rId4"/>
              </a:rPr>
              <a:t>https://deescalation-training.com/2024/06/why-is-de-escalation-training-important/</a:t>
            </a:r>
            <a:r>
              <a:rPr lang="en-US" sz="1200" dirty="0">
                <a:solidFill>
                  <a:srgbClr val="0F2E3C"/>
                </a:solidFill>
                <a:latin typeface="Nunito Sans" panose="020F0502020204030204" pitchFamily="2" charset="0"/>
              </a:rPr>
              <a:t> </a:t>
            </a:r>
          </a:p>
          <a:p>
            <a:r>
              <a:rPr lang="en-US" sz="1200" b="0" i="0" dirty="0">
                <a:solidFill>
                  <a:srgbClr val="0000EE"/>
                </a:solidFill>
                <a:effectLst/>
                <a:latin typeface="Segoe UI" panose="020B0502040204020203" pitchFamily="34" charset="0"/>
                <a:hlinkClick r:id="rId5" tooltip="https://www.ted.com/talks/celeste_headlee_10_ways_to_have_a_better_conversation"/>
              </a:rPr>
              <a:t>Celeste Headlee: 10 ways to have a better conversation | TED Talk</a:t>
            </a:r>
            <a:endParaRPr lang="en-US" sz="1800" dirty="0">
              <a:solidFill>
                <a:srgbClr val="0F2E3C"/>
              </a:solidFill>
              <a:latin typeface="Nunito Sans" panose="020F0502020204030204" pitchFamily="2" charset="0"/>
            </a:endParaRPr>
          </a:p>
          <a:p>
            <a:endParaRPr lang="en-US" dirty="0"/>
          </a:p>
        </p:txBody>
      </p:sp>
      <p:sp>
        <p:nvSpPr>
          <p:cNvPr id="4" name="Slide Number Placeholder 3">
            <a:extLst>
              <a:ext uri="{FF2B5EF4-FFF2-40B4-BE49-F238E27FC236}">
                <a16:creationId xmlns:a16="http://schemas.microsoft.com/office/drawing/2014/main" id="{051AE114-4DAB-66E9-D6AE-49728766FC81}"/>
              </a:ext>
            </a:extLst>
          </p:cNvPr>
          <p:cNvSpPr>
            <a:spLocks noGrp="1"/>
          </p:cNvSpPr>
          <p:nvPr>
            <p:ph type="sldNum" sz="quarter" idx="5"/>
          </p:nvPr>
        </p:nvSpPr>
        <p:spPr/>
        <p:txBody>
          <a:bodyPr/>
          <a:lstStyle/>
          <a:p>
            <a:fld id="{40C2A207-D50E-4629-8AE2-B9A425BC1223}" type="slidenum">
              <a:rPr lang="en-US" smtClean="0"/>
              <a:t>13</a:t>
            </a:fld>
            <a:endParaRPr lang="en-US"/>
          </a:p>
        </p:txBody>
      </p:sp>
    </p:spTree>
    <p:extLst>
      <p:ext uri="{BB962C8B-B14F-4D97-AF65-F5344CB8AC3E}">
        <p14:creationId xmlns:p14="http://schemas.microsoft.com/office/powerpoint/2010/main" val="568901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Laurie</a:t>
            </a:r>
            <a:endParaRPr lang="en-US" dirty="0"/>
          </a:p>
        </p:txBody>
      </p:sp>
      <p:sp>
        <p:nvSpPr>
          <p:cNvPr id="4" name="Slide Number Placeholder 3"/>
          <p:cNvSpPr>
            <a:spLocks noGrp="1"/>
          </p:cNvSpPr>
          <p:nvPr>
            <p:ph type="sldNum" sz="quarter" idx="10"/>
          </p:nvPr>
        </p:nvSpPr>
        <p:spPr/>
        <p:txBody>
          <a:bodyPr/>
          <a:lstStyle/>
          <a:p>
            <a:fld id="{FC27A32A-F0DB-4E24-B0AC-8235DE7CDCE0}" type="slidenum">
              <a:rPr lang="en-US" smtClean="0"/>
              <a:t>14</a:t>
            </a:fld>
            <a:endParaRPr lang="en-US"/>
          </a:p>
        </p:txBody>
      </p:sp>
    </p:spTree>
    <p:extLst>
      <p:ext uri="{BB962C8B-B14F-4D97-AF65-F5344CB8AC3E}">
        <p14:creationId xmlns:p14="http://schemas.microsoft.com/office/powerpoint/2010/main" val="1019706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15</a:t>
            </a:fld>
            <a:endParaRPr lang="en-US"/>
          </a:p>
        </p:txBody>
      </p:sp>
    </p:spTree>
    <p:extLst>
      <p:ext uri="{BB962C8B-B14F-4D97-AF65-F5344CB8AC3E}">
        <p14:creationId xmlns:p14="http://schemas.microsoft.com/office/powerpoint/2010/main" val="4102868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Resources: </a:t>
            </a:r>
          </a:p>
          <a:p>
            <a:pPr lvl="1"/>
            <a:r>
              <a:rPr lang="en-US" sz="1700" dirty="0">
                <a:hlinkClick r:id="rId3"/>
              </a:rPr>
              <a:t>https://www.bu.edu/wellness/files/2015/04/Cultivating-Resilience.pdf</a:t>
            </a:r>
            <a:r>
              <a:rPr lang="en-US" sz="1700" dirty="0"/>
              <a:t> </a:t>
            </a:r>
          </a:p>
          <a:p>
            <a:pPr lvl="1"/>
            <a:r>
              <a:rPr lang="en-US" sz="1700" dirty="0">
                <a:hlinkClick r:id="rId4"/>
              </a:rPr>
              <a:t>https://www.apa.org/topics/resilience/building-your-resilience</a:t>
            </a:r>
            <a:r>
              <a:rPr lang="en-US" sz="1700" dirty="0"/>
              <a:t> </a:t>
            </a:r>
          </a:p>
          <a:p>
            <a:pPr lvl="1"/>
            <a:r>
              <a:rPr lang="en-US" sz="1700" dirty="0">
                <a:hlinkClick r:id="rId5"/>
              </a:rPr>
              <a:t>https://www.youtube.com/watch?v=eLzVJVM1BUc</a:t>
            </a:r>
            <a:endParaRPr lang="en-US" sz="1700" dirty="0"/>
          </a:p>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16</a:t>
            </a:fld>
            <a:endParaRPr lang="en-US"/>
          </a:p>
        </p:txBody>
      </p:sp>
    </p:spTree>
    <p:extLst>
      <p:ext uri="{BB962C8B-B14F-4D97-AF65-F5344CB8AC3E}">
        <p14:creationId xmlns:p14="http://schemas.microsoft.com/office/powerpoint/2010/main" val="102543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2</a:t>
            </a:fld>
            <a:endParaRPr lang="en-US"/>
          </a:p>
        </p:txBody>
      </p:sp>
    </p:spTree>
    <p:extLst>
      <p:ext uri="{BB962C8B-B14F-4D97-AF65-F5344CB8AC3E}">
        <p14:creationId xmlns:p14="http://schemas.microsoft.com/office/powerpoint/2010/main" val="264515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3</a:t>
            </a:fld>
            <a:endParaRPr lang="en-US"/>
          </a:p>
        </p:txBody>
      </p:sp>
    </p:spTree>
    <p:extLst>
      <p:ext uri="{BB962C8B-B14F-4D97-AF65-F5344CB8AC3E}">
        <p14:creationId xmlns:p14="http://schemas.microsoft.com/office/powerpoint/2010/main" val="19250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Strategic sharing is telling our life stories in a way that is meaningful, effective, and safe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Strategic sharing requires making good choices when we tell our life stories so that our voices can be heard, our message is effective, and our well-being is protected.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people only want to hear what they want to hear, rather than the whole story. Our listeners may want the uplifting success story with a happy ending but its important to remember that not all stories are welcomed, even ones that voice the negative and challenging aspects.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4974E-D5C2-4B5D-965E-2B09E33ED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620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FFE5B-57A7-5AA9-56BC-A29FEA636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6A98C-ADCA-6C56-AE9B-27ED969A9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137865-954D-7E58-C910-9CED0FCD66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Strategic sharing is telling our life stories in a way that is meaningful, effective, and safe.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should always ask yourself: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I am sharing this information? Who benefits from me sharing this information?” to help decide whether your sharing is strategic and appropriate. As you decide where to establish boundaries, consider working through your story with a trusted colleague, friend, mentor, or counselor.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Consider the audience, why you are there together, and what the audience expects: </a:t>
            </a:r>
          </a:p>
          <a:p>
            <a:endParaRPr lang="en-US" dirty="0"/>
          </a:p>
        </p:txBody>
      </p:sp>
      <p:sp>
        <p:nvSpPr>
          <p:cNvPr id="4" name="Slide Number Placeholder 3">
            <a:extLst>
              <a:ext uri="{FF2B5EF4-FFF2-40B4-BE49-F238E27FC236}">
                <a16:creationId xmlns:a16="http://schemas.microsoft.com/office/drawing/2014/main" id="{FAD4A97C-6EE5-A820-C3FA-7E98C4D899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4974E-D5C2-4B5D-965E-2B09E33ED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53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33199-85BA-9E57-D624-B32CB1C75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D7006-20E6-339D-72C1-91DD3095D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6B7DC-B37E-ECA9-E433-BE2DA22080B6}"/>
              </a:ext>
            </a:extLst>
          </p:cNvPr>
          <p:cNvSpPr>
            <a:spLocks noGrp="1"/>
          </p:cNvSpPr>
          <p:nvPr>
            <p:ph type="body" idx="1"/>
          </p:nvPr>
        </p:nvSpPr>
        <p:spPr/>
        <p:txBody>
          <a:bodyPr/>
          <a:lstStyle/>
          <a:p>
            <a:pPr marL="0" indent="0">
              <a:buNone/>
            </a:pPr>
            <a:r>
              <a:rPr lang="en-US" sz="1200" dirty="0"/>
              <a:t>If your emotions become obvious, as you are sharing, name the emotions and connect them to your story as to why are you sharing in the first place.</a:t>
            </a:r>
          </a:p>
          <a:p>
            <a:pPr marL="0" indent="0">
              <a:buNone/>
            </a:pPr>
            <a:r>
              <a:rPr lang="en-US" sz="1200" dirty="0"/>
              <a:t>Keep your power to interpret your own experiences. Claim for yourself the meaning of your story, your choice in sharing, and what’s going on in the process.</a:t>
            </a:r>
          </a:p>
          <a:p>
            <a:endParaRPr lang="en-US" dirty="0"/>
          </a:p>
        </p:txBody>
      </p:sp>
      <p:sp>
        <p:nvSpPr>
          <p:cNvPr id="4" name="Slide Number Placeholder 3">
            <a:extLst>
              <a:ext uri="{FF2B5EF4-FFF2-40B4-BE49-F238E27FC236}">
                <a16:creationId xmlns:a16="http://schemas.microsoft.com/office/drawing/2014/main" id="{B7975248-EB02-B822-F840-72634CADCA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4974E-D5C2-4B5D-965E-2B09E33ED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764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7</a:t>
            </a:fld>
            <a:endParaRPr lang="en-US"/>
          </a:p>
        </p:txBody>
      </p:sp>
    </p:spTree>
    <p:extLst>
      <p:ext uri="{BB962C8B-B14F-4D97-AF65-F5344CB8AC3E}">
        <p14:creationId xmlns:p14="http://schemas.microsoft.com/office/powerpoint/2010/main" val="3783935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Consistent and conscious use of these strategies can help you create a habit of nonbiased thinking.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4974E-D5C2-4B5D-965E-2B09E33ED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257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2A207-D50E-4629-8AE2-B9A425BC1223}" type="slidenum">
              <a:rPr lang="en-US" smtClean="0"/>
              <a:t>9</a:t>
            </a:fld>
            <a:endParaRPr lang="en-US"/>
          </a:p>
        </p:txBody>
      </p:sp>
    </p:spTree>
    <p:extLst>
      <p:ext uri="{BB962C8B-B14F-4D97-AF65-F5344CB8AC3E}">
        <p14:creationId xmlns:p14="http://schemas.microsoft.com/office/powerpoint/2010/main" val="151666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CDFD-AC83-93FF-D292-59BB446B3A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15D95E-E459-044B-5EBB-ACD35E7D2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AB513-A9FD-AD5A-F0FB-4921031C228A}"/>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FF299200-3CE8-D13D-1C1C-F1B21596F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6B8A2-28D6-18FC-EE29-42AB383C68FD}"/>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320783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AFF1-F796-E38E-969E-9257A4213A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527FA5-DFC9-F47F-96F7-5753E24CF2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1E830-1389-DE49-22E7-D8DCC1A7B601}"/>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8F1A64DF-53EF-D646-9D86-631A62F3A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3C9A4-8577-46F4-4138-2FD20E2808A0}"/>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367908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94A393-C91A-A825-41C3-A1AFC8FDC8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36F110-E672-93FC-EA6A-7A0A3D1936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4693C-C3C5-6402-DECD-012E138460F8}"/>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42322477-C564-8463-DE36-50C3A620C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7A271-BFC5-CDF2-FD59-3C38A6E2E918}"/>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76123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able">
    <p:spTree>
      <p:nvGrpSpPr>
        <p:cNvPr id="1" name="Shape 25"/>
        <p:cNvGrpSpPr/>
        <p:nvPr/>
      </p:nvGrpSpPr>
      <p:grpSpPr>
        <a:xfrm>
          <a:off x="0" y="0"/>
          <a:ext cx="0" cy="0"/>
          <a:chOff x="0" y="0"/>
          <a:chExt cx="0" cy="0"/>
        </a:xfrm>
      </p:grpSpPr>
      <p:sp>
        <p:nvSpPr>
          <p:cNvPr id="26" name="Shape 26"/>
          <p:cNvSpPr>
            <a:spLocks noGrp="1"/>
          </p:cNvSpPr>
          <p:nvPr>
            <p:ph type="tbl" idx="2"/>
          </p:nvPr>
        </p:nvSpPr>
        <p:spPr>
          <a:xfrm>
            <a:off x="609600" y="1624012"/>
            <a:ext cx="10972800" cy="4675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title"/>
          </p:nvPr>
        </p:nvSpPr>
        <p:spPr>
          <a:xfrm>
            <a:off x="609600" y="110761"/>
            <a:ext cx="10972800" cy="10115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Calibri"/>
              <a:buNone/>
              <a:defRPr sz="3400" b="1" i="0" u="none" strike="noStrike" cap="none">
                <a:solidFill>
                  <a:srgbClr val="FFFFFF"/>
                </a:solidFill>
                <a:latin typeface="Calibri"/>
                <a:ea typeface="Calibri"/>
                <a:cs typeface="Calibri"/>
                <a:sym typeface="Calibri"/>
              </a:defRPr>
            </a:lvl1pPr>
            <a:lvl2pPr lvl="1" indent="0" rtl="0">
              <a:spcBef>
                <a:spcPts val="0"/>
              </a:spcBef>
              <a:buClr>
                <a:schemeClr val="dk1"/>
              </a:buClr>
              <a:buFont typeface="Arial"/>
              <a:buNone/>
              <a:defRPr sz="1800">
                <a:solidFill>
                  <a:schemeClr val="dk1"/>
                </a:solidFill>
              </a:defRPr>
            </a:lvl2pPr>
            <a:lvl3pPr lvl="2" indent="0" rtl="0">
              <a:spcBef>
                <a:spcPts val="0"/>
              </a:spcBef>
              <a:buClr>
                <a:schemeClr val="dk1"/>
              </a:buClr>
              <a:buFont typeface="Arial"/>
              <a:buNone/>
              <a:defRPr sz="1800">
                <a:solidFill>
                  <a:schemeClr val="dk1"/>
                </a:solidFill>
              </a:defRPr>
            </a:lvl3pPr>
            <a:lvl4pPr lvl="3" indent="0" rtl="0">
              <a:spcBef>
                <a:spcPts val="0"/>
              </a:spcBef>
              <a:buClr>
                <a:schemeClr val="dk1"/>
              </a:buClr>
              <a:buFont typeface="Arial"/>
              <a:buNone/>
              <a:defRPr sz="1800">
                <a:solidFill>
                  <a:schemeClr val="dk1"/>
                </a:solidFill>
              </a:defRPr>
            </a:lvl4pPr>
            <a:lvl5pPr lvl="4" indent="0" rtl="0">
              <a:spcBef>
                <a:spcPts val="0"/>
              </a:spcBef>
              <a:buClr>
                <a:schemeClr val="dk1"/>
              </a:buClr>
              <a:buFont typeface="Arial"/>
              <a:buNone/>
              <a:defRPr sz="1800">
                <a:solidFill>
                  <a:schemeClr val="dk1"/>
                </a:solidFill>
              </a:defRPr>
            </a:lvl5pPr>
            <a:lvl6pPr lvl="5" indent="0" rtl="0">
              <a:spcBef>
                <a:spcPts val="0"/>
              </a:spcBef>
              <a:buClr>
                <a:schemeClr val="dk1"/>
              </a:buClr>
              <a:buFont typeface="Arial"/>
              <a:buNone/>
              <a:defRPr sz="1800">
                <a:solidFill>
                  <a:schemeClr val="dk1"/>
                </a:solidFill>
              </a:defRPr>
            </a:lvl6pPr>
            <a:lvl7pPr lvl="6" indent="0" rtl="0">
              <a:spcBef>
                <a:spcPts val="0"/>
              </a:spcBef>
              <a:buClr>
                <a:schemeClr val="dk1"/>
              </a:buClr>
              <a:buFont typeface="Arial"/>
              <a:buNone/>
              <a:defRPr sz="1800">
                <a:solidFill>
                  <a:schemeClr val="dk1"/>
                </a:solidFill>
              </a:defRPr>
            </a:lvl7pPr>
            <a:lvl8pPr lvl="7" indent="0" rtl="0">
              <a:spcBef>
                <a:spcPts val="0"/>
              </a:spcBef>
              <a:buClr>
                <a:schemeClr val="dk1"/>
              </a:buClr>
              <a:buFont typeface="Arial"/>
              <a:buNone/>
              <a:defRPr sz="1800">
                <a:solidFill>
                  <a:schemeClr val="dk1"/>
                </a:solidFill>
              </a:defRPr>
            </a:lvl8pPr>
            <a:lvl9pPr lvl="8" indent="0" rtl="0">
              <a:spcBef>
                <a:spcPts val="0"/>
              </a:spcBef>
              <a:buClr>
                <a:schemeClr val="dk1"/>
              </a:buClr>
              <a:buFont typeface="Arial"/>
              <a:buNone/>
              <a:defRPr sz="1800">
                <a:solidFill>
                  <a:schemeClr val="dk1"/>
                </a:solidFill>
              </a:defRPr>
            </a:lvl9pPr>
          </a:lstStyle>
          <a:p>
            <a:endParaRPr/>
          </a:p>
        </p:txBody>
      </p:sp>
      <p:sp>
        <p:nvSpPr>
          <p:cNvPr id="28" name="Shape 28"/>
          <p:cNvSpPr txBox="1">
            <a:spLocks noGrp="1"/>
          </p:cNvSpPr>
          <p:nvPr>
            <p:ph type="sldNum" idx="12"/>
          </p:nvPr>
        </p:nvSpPr>
        <p:spPr>
          <a:xfrm>
            <a:off x="8737601" y="6356351"/>
            <a:ext cx="2844799" cy="365099"/>
          </a:xfrm>
          <a:prstGeom prst="rect">
            <a:avLst/>
          </a:prstGeom>
          <a:noFill/>
          <a:ln>
            <a:noFill/>
          </a:ln>
        </p:spPr>
        <p:txBody>
          <a:bodyPr lIns="91425" tIns="45700" rIns="91425" bIns="45700" anchor="ctr" anchorCtr="0">
            <a:noAutofit/>
          </a:bodyPr>
          <a:lstStyle/>
          <a:p>
            <a:pPr>
              <a:buClr>
                <a:srgbClr val="888888"/>
              </a:buClr>
              <a:buSzPct val="25000"/>
            </a:pPr>
            <a:fld id="{00000000-1234-1234-1234-123412341234}" type="slidenum">
              <a:rPr lang="en-US" sz="900" i="1" smtClean="0">
                <a:solidFill>
                  <a:srgbClr val="888888"/>
                </a:solidFill>
                <a:latin typeface="Calibri"/>
                <a:ea typeface="Calibri"/>
                <a:cs typeface="Calibri"/>
                <a:sym typeface="Calibri"/>
              </a:rPr>
              <a:pPr>
                <a:buClr>
                  <a:srgbClr val="888888"/>
                </a:buClr>
                <a:buSzPct val="25000"/>
              </a:pPr>
              <a:t>‹#›</a:t>
            </a:fld>
            <a:endParaRPr lang="en-US" sz="900" i="1">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058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Main_Title Slide">
    <p:spTree>
      <p:nvGrpSpPr>
        <p:cNvPr id="1" name=""/>
        <p:cNvGrpSpPr/>
        <p:nvPr/>
      </p:nvGrpSpPr>
      <p:grpSpPr>
        <a:xfrm>
          <a:off x="0" y="0"/>
          <a:ext cx="0" cy="0"/>
          <a:chOff x="0" y="0"/>
          <a:chExt cx="0" cy="0"/>
        </a:xfrm>
      </p:grpSpPr>
      <p:pic>
        <p:nvPicPr>
          <p:cNvPr id="7" name="Google Shape;173;p18"/>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20" name="Google Shape;178;p18"/>
          <p:cNvSpPr/>
          <p:nvPr userDrawn="1"/>
        </p:nvSpPr>
        <p:spPr>
          <a:xfrm rot="10800000" flipH="1">
            <a:off x="0" y="-1"/>
            <a:ext cx="4838700" cy="3381494"/>
          </a:xfrm>
          <a:prstGeom prst="rtTriangle">
            <a:avLst/>
          </a:prstGeom>
          <a:solidFill>
            <a:schemeClr val="tx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p18"/>
          <p:cNvSpPr/>
          <p:nvPr userDrawn="1"/>
        </p:nvSpPr>
        <p:spPr>
          <a:xfrm rot="10800000" flipH="1">
            <a:off x="0" y="-151"/>
            <a:ext cx="4384314" cy="3063949"/>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5;p18"/>
          <p:cNvSpPr/>
          <p:nvPr userDrawn="1"/>
        </p:nvSpPr>
        <p:spPr>
          <a:xfrm>
            <a:off x="1791997" y="3983496"/>
            <a:ext cx="8608006" cy="998748"/>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175;p18"/>
          <p:cNvSpPr/>
          <p:nvPr userDrawn="1"/>
        </p:nvSpPr>
        <p:spPr>
          <a:xfrm>
            <a:off x="1791997" y="3983496"/>
            <a:ext cx="8608006" cy="1574928"/>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Title 1"/>
          <p:cNvSpPr>
            <a:spLocks noGrp="1"/>
          </p:cNvSpPr>
          <p:nvPr>
            <p:ph type="ctrTitle"/>
          </p:nvPr>
        </p:nvSpPr>
        <p:spPr>
          <a:xfrm>
            <a:off x="1791997" y="3983496"/>
            <a:ext cx="8608006" cy="990934"/>
          </a:xfrm>
        </p:spPr>
        <p:txBody>
          <a:bodyPr anchor="ctr">
            <a:normAutofit/>
          </a:bodyPr>
          <a:lstStyle>
            <a:lvl1pPr algn="ctr">
              <a:defRPr sz="4500"/>
            </a:lvl1pPr>
          </a:lstStyle>
          <a:p>
            <a:r>
              <a:rPr lang="en-US"/>
              <a:t>Click to edit Master title style</a:t>
            </a:r>
          </a:p>
        </p:txBody>
      </p:sp>
      <p:sp>
        <p:nvSpPr>
          <p:cNvPr id="3" name="Subtitle 2"/>
          <p:cNvSpPr>
            <a:spLocks noGrp="1"/>
          </p:cNvSpPr>
          <p:nvPr>
            <p:ph type="subTitle" idx="1"/>
          </p:nvPr>
        </p:nvSpPr>
        <p:spPr>
          <a:xfrm>
            <a:off x="1791997" y="5120640"/>
            <a:ext cx="8608006" cy="437784"/>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Google Shape;179;p18"/>
          <p:cNvPicPr preferRelativeResize="0"/>
          <p:nvPr userDrawn="1"/>
        </p:nvPicPr>
        <p:blipFill rotWithShape="1">
          <a:blip r:embed="rId3">
            <a:alphaModFix/>
          </a:blip>
          <a:srcRect l="1662" r="1672"/>
          <a:stretch/>
        </p:blipFill>
        <p:spPr>
          <a:xfrm>
            <a:off x="140369" y="162426"/>
            <a:ext cx="2271418" cy="1249279"/>
          </a:xfrm>
          <a:prstGeom prst="rect">
            <a:avLst/>
          </a:prstGeom>
          <a:noFill/>
          <a:ln>
            <a:noFill/>
          </a:ln>
        </p:spPr>
      </p:pic>
    </p:spTree>
    <p:extLst>
      <p:ext uri="{BB962C8B-B14F-4D97-AF65-F5344CB8AC3E}">
        <p14:creationId xmlns:p14="http://schemas.microsoft.com/office/powerpoint/2010/main" val="122105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ded_Interior Title Slide">
    <p:spTree>
      <p:nvGrpSpPr>
        <p:cNvPr id="1" name=""/>
        <p:cNvGrpSpPr/>
        <p:nvPr/>
      </p:nvGrpSpPr>
      <p:grpSpPr>
        <a:xfrm>
          <a:off x="0" y="0"/>
          <a:ext cx="0" cy="0"/>
          <a:chOff x="0" y="0"/>
          <a:chExt cx="0" cy="0"/>
        </a:xfrm>
      </p:grpSpPr>
      <p:sp>
        <p:nvSpPr>
          <p:cNvPr id="6" name="Rectangle 5"/>
          <p:cNvSpPr/>
          <p:nvPr userDrawn="1"/>
        </p:nvSpPr>
        <p:spPr>
          <a:xfrm>
            <a:off x="0" y="650431"/>
            <a:ext cx="12192000" cy="6207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894199"/>
            <a:ext cx="12191993" cy="3963798"/>
          </a:xfrm>
          <a:prstGeom prst="rect">
            <a:avLst/>
          </a:prstGeom>
          <a:blipFill>
            <a:blip r:embed="rId3">
              <a:alphaModFix amt="0"/>
            </a:blip>
            <a:tile tx="0" ty="0" sx="100000" sy="100000" flip="none" algn="tl"/>
          </a:blipFill>
        </p:spPr>
      </p:pic>
      <p:sp>
        <p:nvSpPr>
          <p:cNvPr id="4" name="Rectangle 3"/>
          <p:cNvSpPr/>
          <p:nvPr userDrawn="1"/>
        </p:nvSpPr>
        <p:spPr>
          <a:xfrm>
            <a:off x="0" y="3079816"/>
            <a:ext cx="12263718" cy="377818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2088882"/>
            <a:ext cx="10972800" cy="990934"/>
          </a:xfrm>
          <a:noFill/>
        </p:spPr>
        <p:txBody>
          <a:bodyPr anchor="ctr">
            <a:normAutofit/>
          </a:bodyPr>
          <a:lstStyle>
            <a:lvl1pPr algn="l">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609600" y="3392061"/>
            <a:ext cx="10972800" cy="437784"/>
          </a:xfrm>
          <a:noFill/>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118642"/>
            <a:ext cx="436091" cy="436091"/>
          </a:xfrm>
          <a:prstGeom prst="rect">
            <a:avLst/>
          </a:prstGeom>
        </p:spPr>
      </p:pic>
      <p:grpSp>
        <p:nvGrpSpPr>
          <p:cNvPr id="20" name="Google Shape;266;p31"/>
          <p:cNvGrpSpPr/>
          <p:nvPr userDrawn="1"/>
        </p:nvGrpSpPr>
        <p:grpSpPr>
          <a:xfrm flipV="1">
            <a:off x="609600" y="190171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 Placeholder 7">
            <a:extLst>
              <a:ext uri="{FF2B5EF4-FFF2-40B4-BE49-F238E27FC236}">
                <a16:creationId xmlns:a16="http://schemas.microsoft.com/office/drawing/2014/main" id="{63AD2610-AB55-DDC2-DA89-FF507FF3FAEE}"/>
              </a:ext>
            </a:extLst>
          </p:cNvPr>
          <p:cNvSpPr>
            <a:spLocks noGrp="1"/>
          </p:cNvSpPr>
          <p:nvPr>
            <p:ph type="body" sz="quarter" idx="10" hasCustomPrompt="1"/>
          </p:nvPr>
        </p:nvSpPr>
        <p:spPr>
          <a:xfrm>
            <a:off x="1171574" y="229295"/>
            <a:ext cx="7458075" cy="325438"/>
          </a:xfrm>
        </p:spPr>
        <p:txBody>
          <a:bodyPr>
            <a:noAutofit/>
          </a:bodyPr>
          <a:lstStyle>
            <a:lvl1pPr marL="0" indent="0">
              <a:buNone/>
              <a:defRPr sz="1400"/>
            </a:lvl1pPr>
            <a:lvl5pPr marL="1828800" indent="0">
              <a:buNone/>
              <a:defRPr/>
            </a:lvl5pPr>
          </a:lstStyle>
          <a:p>
            <a:pPr lvl="0"/>
            <a:r>
              <a:rPr lang="en-US"/>
              <a:t>Division</a:t>
            </a:r>
          </a:p>
        </p:txBody>
      </p:sp>
    </p:spTree>
    <p:extLst>
      <p:ext uri="{BB962C8B-B14F-4D97-AF65-F5344CB8AC3E}">
        <p14:creationId xmlns:p14="http://schemas.microsoft.com/office/powerpoint/2010/main" val="338520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vid_Interior Title Slide">
    <p:spTree>
      <p:nvGrpSpPr>
        <p:cNvPr id="1" name=""/>
        <p:cNvGrpSpPr/>
        <p:nvPr/>
      </p:nvGrpSpPr>
      <p:grpSpPr>
        <a:xfrm>
          <a:off x="0" y="0"/>
          <a:ext cx="0" cy="0"/>
          <a:chOff x="0" y="0"/>
          <a:chExt cx="0" cy="0"/>
        </a:xfrm>
      </p:grpSpPr>
      <p:sp>
        <p:nvSpPr>
          <p:cNvPr id="6" name="Rectangle 5"/>
          <p:cNvSpPr/>
          <p:nvPr userDrawn="1"/>
        </p:nvSpPr>
        <p:spPr>
          <a:xfrm>
            <a:off x="0" y="650431"/>
            <a:ext cx="12192000" cy="6207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894199"/>
            <a:ext cx="12191993" cy="3963798"/>
          </a:xfrm>
          <a:prstGeom prst="rect">
            <a:avLst/>
          </a:prstGeom>
          <a:blipFill>
            <a:blip r:embed="rId3">
              <a:alphaModFix amt="0"/>
            </a:blip>
            <a:tile tx="0" ty="0" sx="100000" sy="100000" flip="none" algn="tl"/>
          </a:blipFill>
        </p:spPr>
      </p:pic>
      <p:sp>
        <p:nvSpPr>
          <p:cNvPr id="2" name="Title 1"/>
          <p:cNvSpPr>
            <a:spLocks noGrp="1"/>
          </p:cNvSpPr>
          <p:nvPr>
            <p:ph type="ctrTitle"/>
          </p:nvPr>
        </p:nvSpPr>
        <p:spPr>
          <a:xfrm>
            <a:off x="609600" y="2088882"/>
            <a:ext cx="10972800" cy="990934"/>
          </a:xfrm>
          <a:noFill/>
        </p:spPr>
        <p:txBody>
          <a:bodyPr anchor="ctr">
            <a:normAutofit/>
          </a:bodyPr>
          <a:lstStyle>
            <a:lvl1pPr algn="l">
              <a:defRPr sz="5400">
                <a:solidFill>
                  <a:schemeClr val="tx1"/>
                </a:solidFill>
              </a:defRPr>
            </a:lvl1pPr>
          </a:lstStyle>
          <a:p>
            <a:r>
              <a:rPr lang="en-US"/>
              <a:t>Click to edit Master title style</a:t>
            </a:r>
          </a:p>
        </p:txBody>
      </p:sp>
      <p:sp>
        <p:nvSpPr>
          <p:cNvPr id="3" name="Subtitle 2"/>
          <p:cNvSpPr>
            <a:spLocks noGrp="1"/>
          </p:cNvSpPr>
          <p:nvPr>
            <p:ph type="subTitle" idx="1"/>
          </p:nvPr>
        </p:nvSpPr>
        <p:spPr>
          <a:xfrm>
            <a:off x="609600" y="3392061"/>
            <a:ext cx="10972800" cy="437784"/>
          </a:xfrm>
          <a:noFill/>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118642"/>
            <a:ext cx="436091" cy="436091"/>
          </a:xfrm>
          <a:prstGeom prst="rect">
            <a:avLst/>
          </a:prstGeom>
        </p:spPr>
      </p:pic>
      <p:grpSp>
        <p:nvGrpSpPr>
          <p:cNvPr id="13" name="Google Shape;266;p31"/>
          <p:cNvGrpSpPr/>
          <p:nvPr userDrawn="1"/>
        </p:nvGrpSpPr>
        <p:grpSpPr>
          <a:xfrm flipV="1">
            <a:off x="609600" y="1901717"/>
            <a:ext cx="951203" cy="51894"/>
            <a:chOff x="4580561" y="2589004"/>
            <a:chExt cx="1064464" cy="25200"/>
          </a:xfrm>
        </p:grpSpPr>
        <p:sp>
          <p:nvSpPr>
            <p:cNvPr id="14"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7">
            <a:extLst>
              <a:ext uri="{FF2B5EF4-FFF2-40B4-BE49-F238E27FC236}">
                <a16:creationId xmlns:a16="http://schemas.microsoft.com/office/drawing/2014/main" id="{DA8EF204-9EF6-93FF-9F69-69F5CF4020E2}"/>
              </a:ext>
            </a:extLst>
          </p:cNvPr>
          <p:cNvSpPr>
            <a:spLocks noGrp="1"/>
          </p:cNvSpPr>
          <p:nvPr>
            <p:ph type="body" sz="quarter" idx="10" hasCustomPrompt="1"/>
          </p:nvPr>
        </p:nvSpPr>
        <p:spPr>
          <a:xfrm>
            <a:off x="1171574" y="229295"/>
            <a:ext cx="7362825" cy="285866"/>
          </a:xfrm>
        </p:spPr>
        <p:txBody>
          <a:bodyPr>
            <a:noAutofit/>
          </a:bodyPr>
          <a:lstStyle>
            <a:lvl1pPr marL="0" indent="0">
              <a:buNone/>
              <a:defRPr sz="1400"/>
            </a:lvl1pPr>
            <a:lvl5pPr marL="1828800" indent="0">
              <a:buNone/>
              <a:defRPr/>
            </a:lvl5pPr>
          </a:lstStyle>
          <a:p>
            <a:pPr lvl="0"/>
            <a:r>
              <a:rPr lang="en-US"/>
              <a:t>Division</a:t>
            </a:r>
          </a:p>
        </p:txBody>
      </p:sp>
    </p:spTree>
    <p:extLst>
      <p:ext uri="{BB962C8B-B14F-4D97-AF65-F5344CB8AC3E}">
        <p14:creationId xmlns:p14="http://schemas.microsoft.com/office/powerpoint/2010/main" val="3720314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olid Blue_Title and Content">
    <p:spTree>
      <p:nvGrpSpPr>
        <p:cNvPr id="1" name=""/>
        <p:cNvGrpSpPr/>
        <p:nvPr/>
      </p:nvGrpSpPr>
      <p:grpSpPr>
        <a:xfrm>
          <a:off x="0" y="0"/>
          <a:ext cx="0" cy="0"/>
          <a:chOff x="0" y="0"/>
          <a:chExt cx="0" cy="0"/>
        </a:xfrm>
      </p:grpSpPr>
      <p:sp>
        <p:nvSpPr>
          <p:cNvPr id="13" name="Google Shape;213;p24"/>
          <p:cNvSpPr/>
          <p:nvPr userDrawn="1"/>
        </p:nvSpPr>
        <p:spPr>
          <a:xfrm>
            <a:off x="-1" y="-1"/>
            <a:ext cx="12191993" cy="6858001"/>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19" name="Title 1"/>
          <p:cNvSpPr>
            <a:spLocks noGrp="1"/>
          </p:cNvSpPr>
          <p:nvPr>
            <p:ph type="ctrTitle"/>
          </p:nvPr>
        </p:nvSpPr>
        <p:spPr>
          <a:xfrm>
            <a:off x="609600" y="2069358"/>
            <a:ext cx="11077575" cy="2883642"/>
          </a:xfrm>
        </p:spPr>
        <p:txBody>
          <a:bodyPr anchor="t">
            <a:normAutofit/>
          </a:bodyPr>
          <a:lstStyle>
            <a:lvl1pPr algn="l">
              <a:defRPr sz="4500" baseline="0">
                <a:solidFill>
                  <a:schemeClr val="bg1"/>
                </a:solidFill>
              </a:defRPr>
            </a:lvl1pPr>
          </a:lstStyle>
          <a:p>
            <a:r>
              <a:rPr lang="en-US"/>
              <a:t>Click to edit Master title style</a:t>
            </a:r>
          </a:p>
        </p:txBody>
      </p:sp>
      <p:grpSp>
        <p:nvGrpSpPr>
          <p:cNvPr id="8" name="Google Shape;266;p31"/>
          <p:cNvGrpSpPr/>
          <p:nvPr userDrawn="1"/>
        </p:nvGrpSpPr>
        <p:grpSpPr>
          <a:xfrm flipV="1">
            <a:off x="609600" y="1901717"/>
            <a:ext cx="951203" cy="51894"/>
            <a:chOff x="4580561" y="2589004"/>
            <a:chExt cx="1064464" cy="25200"/>
          </a:xfrm>
        </p:grpSpPr>
        <p:sp>
          <p:nvSpPr>
            <p:cNvPr id="9"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15536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65976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tx2"/>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36273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Gr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9941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5D7F-3121-AB19-82AE-B59FAE79D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0F3A8-E224-17FF-E15B-C5916101D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6CF0D-4F8A-0801-DA1F-9C503FB563F4}"/>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785E59F7-B6F5-8EEC-EF55-0AB90B7FC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7F870-A575-9FB5-B362-D799F60C9167}"/>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484335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56346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rple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838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urq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55094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Yellow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tx2"/>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7595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5361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40672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ow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93442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Blue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7" name="Google Shape;266;p31"/>
          <p:cNvGrpSpPr/>
          <p:nvPr userDrawn="1"/>
        </p:nvGrpSpPr>
        <p:grpSpPr>
          <a:xfrm flipV="1">
            <a:off x="419100" y="531067"/>
            <a:ext cx="951203" cy="51894"/>
            <a:chOff x="4580561" y="2589004"/>
            <a:chExt cx="1064464" cy="25200"/>
          </a:xfrm>
        </p:grpSpPr>
        <p:sp>
          <p:nvSpPr>
            <p:cNvPr id="28"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9505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DarkGr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3559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Gray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1865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9BD4-868C-5BEF-3848-A41995F7C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A73254-2A38-32BD-5498-D59E083B6F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135074-96C1-3CA0-ED1E-FA9AE51FC448}"/>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FB08C062-94CA-74BE-0613-43AB55443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52D15-2D3F-B1E9-D512-24E4D4954DD8}"/>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4085261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range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4236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Purple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48695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Turq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1092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Yellow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15038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Red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17417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Green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55148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rown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91243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Blue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959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Gray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0433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DarkGr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95036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E85D-BB13-448E-2A13-A8E81ADFB0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027AD-BDF3-31FB-1F1F-1C19561415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0D021B-6C26-BF9E-1F6B-F71376CF3A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3FA0F-D3F1-8089-59BE-283C6725F8B5}"/>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6" name="Footer Placeholder 5">
            <a:extLst>
              <a:ext uri="{FF2B5EF4-FFF2-40B4-BE49-F238E27FC236}">
                <a16:creationId xmlns:a16="http://schemas.microsoft.com/office/drawing/2014/main" id="{5A9E5C97-6A33-8C69-52A3-7B0ABB0B3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9D43B-DC03-7C57-0137-4B271A7EAB8A}"/>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1538229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Gray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005531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pPurp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28146261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pTurq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9561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Yel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554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pRed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2789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pGreen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929510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Brown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462114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ogo w Division_Titl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73375"/>
            <a:ext cx="12192000" cy="6184625"/>
          </a:xfrm>
        </p:spPr>
        <p:txBody>
          <a:bodyPr/>
          <a:lstStyle/>
          <a:p>
            <a:endParaRPr lang="en-US"/>
          </a:p>
        </p:txBody>
      </p:sp>
      <p:sp>
        <p:nvSpPr>
          <p:cNvPr id="2" name="Title 1"/>
          <p:cNvSpPr>
            <a:spLocks noGrp="1"/>
          </p:cNvSpPr>
          <p:nvPr>
            <p:ph type="title"/>
          </p:nvPr>
        </p:nvSpPr>
        <p:spPr>
          <a:xfrm>
            <a:off x="697084" y="1406525"/>
            <a:ext cx="8465965" cy="2765425"/>
          </a:xfrm>
        </p:spPr>
        <p:txBody>
          <a:bodyPr>
            <a:normAutofit/>
          </a:bodyPr>
          <a:lstStyle>
            <a:lvl1pPr>
              <a:defRPr sz="7200">
                <a:solidFill>
                  <a:schemeClr val="tx2"/>
                </a:solidFill>
              </a:defRPr>
            </a:lvl1pPr>
          </a:lstStyle>
          <a:p>
            <a:r>
              <a:rPr lang="en-US"/>
              <a:t>Click to edit Master title style</a:t>
            </a:r>
          </a:p>
        </p:txBody>
      </p:sp>
      <p:sp>
        <p:nvSpPr>
          <p:cNvPr id="3" name="Google Shape;45;p5"/>
          <p:cNvSpPr/>
          <p:nvPr userDrawn="1"/>
        </p:nvSpPr>
        <p:spPr>
          <a:xfrm>
            <a:off x="0" y="-1"/>
            <a:ext cx="12192000" cy="673375"/>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085" y="118642"/>
            <a:ext cx="436091" cy="436091"/>
          </a:xfrm>
          <a:prstGeom prst="rect">
            <a:avLst/>
          </a:prstGeom>
        </p:spPr>
      </p:pic>
      <p:sp>
        <p:nvSpPr>
          <p:cNvPr id="10" name="Google Shape;18;p2"/>
          <p:cNvSpPr txBox="1"/>
          <p:nvPr userDrawn="1"/>
        </p:nvSpPr>
        <p:spPr>
          <a:xfrm>
            <a:off x="1398068" y="118642"/>
            <a:ext cx="1398919"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kern="1200" spc="60" baseline="0">
                <a:latin typeface="+mn-lt"/>
                <a:ea typeface="Source Sans Pro"/>
                <a:cs typeface="Source Sans Pro"/>
                <a:sym typeface="Source Sans Pro"/>
              </a:rPr>
              <a:t>Division</a:t>
            </a:r>
          </a:p>
        </p:txBody>
      </p:sp>
    </p:spTree>
    <p:extLst>
      <p:ext uri="{BB962C8B-B14F-4D97-AF65-F5344CB8AC3E}">
        <p14:creationId xmlns:p14="http://schemas.microsoft.com/office/powerpoint/2010/main" val="428183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ue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
        <p:nvSpPr>
          <p:cNvPr id="9"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8351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ray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
        <p:nvSpPr>
          <p:cNvPr id="7"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
        <p:nvSpPr>
          <p:cNvPr id="8"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381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E18F-B418-B771-E5B4-2987B32F07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20ED1C-E6C4-482B-DBB6-66F7A4A88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9F05A3-5228-A4D2-0555-A88D7136D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BCB7C1-056F-58DE-5D8C-39302DA04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E5EA2F-9D82-21CB-DD2A-770CE46B9B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2CA2C5-74C6-A385-EF8B-CAEBBDBCCFF3}"/>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8" name="Footer Placeholder 7">
            <a:extLst>
              <a:ext uri="{FF2B5EF4-FFF2-40B4-BE49-F238E27FC236}">
                <a16:creationId xmlns:a16="http://schemas.microsoft.com/office/drawing/2014/main" id="{A9D73C47-E8EB-82A3-428A-EA6E59A0E2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7FC887-E6B3-5864-AD0E-C78B5E4292B7}"/>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2959000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arkGr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4287993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Orange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400840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urple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304479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urq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917379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Yellow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
        <p:nvSpPr>
          <p:cNvPr id="8"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1603136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ed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462096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reen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242131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rown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9483154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p:cNvCxnSpPr/>
          <p:nvPr userDrawn="1"/>
        </p:nvCxnSpPr>
        <p:spPr>
          <a:xfrm>
            <a:off x="266700" y="6313714"/>
            <a:ext cx="1165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0018426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ue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50174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81E3-81EC-4DA7-FADF-0C247F6D9E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61530E-8B3A-0DA3-131A-404CC2867DCB}"/>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4" name="Footer Placeholder 3">
            <a:extLst>
              <a:ext uri="{FF2B5EF4-FFF2-40B4-BE49-F238E27FC236}">
                <a16:creationId xmlns:a16="http://schemas.microsoft.com/office/drawing/2014/main" id="{04CE048C-F345-8D5E-43D8-CD5E9A43D4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B4D8E6-F42C-A96A-8D20-A9E82E870A2C}"/>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38747720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ray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tx2"/>
                </a:solidFill>
              </a:defRPr>
            </a:lvl1pPr>
          </a:lstStyle>
          <a:p>
            <a:r>
              <a:rPr lang="en-US"/>
              <a:t>Click to edit Master title style</a:t>
            </a:r>
          </a:p>
        </p:txBody>
      </p:sp>
    </p:spTree>
    <p:extLst>
      <p:ext uri="{BB962C8B-B14F-4D97-AF65-F5344CB8AC3E}">
        <p14:creationId xmlns:p14="http://schemas.microsoft.com/office/powerpoint/2010/main" val="2913541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arkGr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2386020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Orange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0342547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Purple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8341937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urq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9987847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Yellow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tx2"/>
                </a:solidFill>
              </a:defRPr>
            </a:lvl1pPr>
          </a:lstStyle>
          <a:p>
            <a:r>
              <a:rPr lang="en-US"/>
              <a:t>Click to edit Master title style</a:t>
            </a:r>
          </a:p>
        </p:txBody>
      </p:sp>
    </p:spTree>
    <p:extLst>
      <p:ext uri="{BB962C8B-B14F-4D97-AF65-F5344CB8AC3E}">
        <p14:creationId xmlns:p14="http://schemas.microsoft.com/office/powerpoint/2010/main" val="42731549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ed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4276846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Green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23123381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rown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3478888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Logo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069358"/>
            <a:ext cx="11201399" cy="2883642"/>
          </a:xfrm>
        </p:spPr>
        <p:txBody>
          <a:bodyPr anchor="t">
            <a:normAutofit/>
          </a:bodyPr>
          <a:lstStyle>
            <a:lvl1pPr algn="l">
              <a:defRPr sz="4500">
                <a:solidFill>
                  <a:schemeClr val="tx1"/>
                </a:solidFill>
              </a:defRPr>
            </a:lvl1pPr>
          </a:lstStyle>
          <a:p>
            <a:r>
              <a:rPr lang="en-US"/>
              <a:t>Click to add title</a:t>
            </a:r>
          </a:p>
        </p:txBody>
      </p:sp>
      <p:sp>
        <p:nvSpPr>
          <p:cNvPr id="3" name="Subtitle 2"/>
          <p:cNvSpPr>
            <a:spLocks noGrp="1"/>
          </p:cNvSpPr>
          <p:nvPr>
            <p:ph type="subTitle" idx="1"/>
          </p:nvPr>
        </p:nvSpPr>
        <p:spPr>
          <a:xfrm>
            <a:off x="609600" y="5120640"/>
            <a:ext cx="11201399" cy="437784"/>
          </a:xfrm>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9" name="Google Shape;266;p31"/>
          <p:cNvGrpSpPr/>
          <p:nvPr userDrawn="1"/>
        </p:nvGrpSpPr>
        <p:grpSpPr>
          <a:xfrm flipV="1">
            <a:off x="609600" y="1901718"/>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9325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766BE-C999-5050-441F-AE1CBFBF7804}"/>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3" name="Footer Placeholder 2">
            <a:extLst>
              <a:ext uri="{FF2B5EF4-FFF2-40B4-BE49-F238E27FC236}">
                <a16:creationId xmlns:a16="http://schemas.microsoft.com/office/drawing/2014/main" id="{0ABB7541-32F6-D32C-F471-6E0798EA01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2F0C1A-D018-9487-BDA5-4F06E5ADDA03}"/>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574808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12" name="Google Shape;264;p31"/>
          <p:cNvPicPr preferRelativeResize="0"/>
          <p:nvPr userDrawn="1"/>
        </p:nvPicPr>
        <p:blipFill rotWithShape="1">
          <a:blip r:embed="rId2">
            <a:alphaModFix amt="30000"/>
          </a:blip>
          <a:srcRect t="11826" b="11826"/>
          <a:stretch/>
        </p:blipFill>
        <p:spPr>
          <a:xfrm>
            <a:off x="0" y="674050"/>
            <a:ext cx="12192000" cy="6183950"/>
          </a:xfrm>
          <a:prstGeom prst="rect">
            <a:avLst/>
          </a:prstGeom>
          <a:solidFill>
            <a:schemeClr val="tx1"/>
          </a:solidFill>
          <a:ln>
            <a:noFill/>
          </a:ln>
        </p:spPr>
      </p:pic>
      <p:sp>
        <p:nvSpPr>
          <p:cNvPr id="4" name="Rectangle 3"/>
          <p:cNvSpPr/>
          <p:nvPr userDrawn="1"/>
        </p:nvSpPr>
        <p:spPr>
          <a:xfrm>
            <a:off x="0" y="674050"/>
            <a:ext cx="12192000" cy="618395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9100" y="2069358"/>
            <a:ext cx="11391899" cy="2883642"/>
          </a:xfrm>
          <a:prstGeom prst="rect">
            <a:avLst/>
          </a:prstGeom>
        </p:spPr>
        <p:txBody>
          <a:bodyPr anchor="t">
            <a:normAutofit/>
          </a:bodyPr>
          <a:lstStyle>
            <a:lvl1pPr algn="l">
              <a:defRPr sz="4500">
                <a:solidFill>
                  <a:schemeClr val="bg1"/>
                </a:solidFill>
              </a:defRPr>
            </a:lvl1pPr>
          </a:lstStyle>
          <a:p>
            <a:endParaRPr lang="en-US"/>
          </a:p>
        </p:txBody>
      </p:sp>
      <p:sp>
        <p:nvSpPr>
          <p:cNvPr id="3" name="Subtitle 2"/>
          <p:cNvSpPr>
            <a:spLocks noGrp="1"/>
          </p:cNvSpPr>
          <p:nvPr>
            <p:ph type="subTitle" idx="1"/>
          </p:nvPr>
        </p:nvSpPr>
        <p:spPr>
          <a:xfrm>
            <a:off x="419100" y="5120640"/>
            <a:ext cx="11391899" cy="437784"/>
          </a:xfrm>
          <a:prstGeom prst="rect">
            <a:avLst/>
          </a:prstGeom>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4" name="Google Shape;266;p31"/>
          <p:cNvGrpSpPr/>
          <p:nvPr userDrawn="1"/>
        </p:nvGrpSpPr>
        <p:grpSpPr>
          <a:xfrm flipV="1">
            <a:off x="419100" y="1901717"/>
            <a:ext cx="951203" cy="51894"/>
            <a:chOff x="4580561" y="2589004"/>
            <a:chExt cx="1064464" cy="25200"/>
          </a:xfrm>
        </p:grpSpPr>
        <p:sp>
          <p:nvSpPr>
            <p:cNvPr id="15"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851" y="118642"/>
            <a:ext cx="436091" cy="436091"/>
          </a:xfrm>
          <a:prstGeom prst="rect">
            <a:avLst/>
          </a:prstGeom>
        </p:spPr>
      </p:pic>
    </p:spTree>
    <p:extLst>
      <p:ext uri="{BB962C8B-B14F-4D97-AF65-F5344CB8AC3E}">
        <p14:creationId xmlns:p14="http://schemas.microsoft.com/office/powerpoint/2010/main" val="309203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C8D4-10EC-082C-915E-AC7080FD4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C96758-7095-3CB3-605B-9DAB181B1E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256600-FB1E-63E8-E60B-EFA448DF9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5F3D9-BE5E-7436-D956-F3C19B55BE58}"/>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6" name="Footer Placeholder 5">
            <a:extLst>
              <a:ext uri="{FF2B5EF4-FFF2-40B4-BE49-F238E27FC236}">
                <a16:creationId xmlns:a16="http://schemas.microsoft.com/office/drawing/2014/main" id="{6341C888-60B3-E1B6-5E36-E042ECF76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8CE36-B173-0144-9E0B-EE4D4C5C6CE5}"/>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261773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755D-417C-6168-6088-F4B6F9C67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6793E2-2C95-9812-3969-9A1AB8B32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9B7E87-AA90-9728-0400-664919C0F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6CB23-B61B-9BD0-7407-3EE4FFB20CB0}"/>
              </a:ext>
            </a:extLst>
          </p:cNvPr>
          <p:cNvSpPr>
            <a:spLocks noGrp="1"/>
          </p:cNvSpPr>
          <p:nvPr>
            <p:ph type="dt" sz="half" idx="10"/>
          </p:nvPr>
        </p:nvSpPr>
        <p:spPr/>
        <p:txBody>
          <a:bodyPr/>
          <a:lstStyle/>
          <a:p>
            <a:fld id="{D823B4D3-5F21-47C6-8FEB-AF74F773ABA4}" type="datetimeFigureOut">
              <a:rPr lang="en-US" smtClean="0"/>
              <a:t>8/18/2025</a:t>
            </a:fld>
            <a:endParaRPr lang="en-US"/>
          </a:p>
        </p:txBody>
      </p:sp>
      <p:sp>
        <p:nvSpPr>
          <p:cNvPr id="6" name="Footer Placeholder 5">
            <a:extLst>
              <a:ext uri="{FF2B5EF4-FFF2-40B4-BE49-F238E27FC236}">
                <a16:creationId xmlns:a16="http://schemas.microsoft.com/office/drawing/2014/main" id="{1E8D7A43-9B13-C9CA-8ACA-A37E90F6B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3BEDC8-9D78-A428-B92A-40E0872DEE18}"/>
              </a:ext>
            </a:extLst>
          </p:cNvPr>
          <p:cNvSpPr>
            <a:spLocks noGrp="1"/>
          </p:cNvSpPr>
          <p:nvPr>
            <p:ph type="sldNum" sz="quarter" idx="12"/>
          </p:nvPr>
        </p:nvSpPr>
        <p:spPr/>
        <p:txBody>
          <a:bodyPr/>
          <a:lstStyle/>
          <a:p>
            <a:fld id="{8319383D-A468-4822-8772-5C9C64AB280F}" type="slidenum">
              <a:rPr lang="en-US" smtClean="0"/>
              <a:t>‹#›</a:t>
            </a:fld>
            <a:endParaRPr lang="en-US"/>
          </a:p>
        </p:txBody>
      </p:sp>
    </p:spTree>
    <p:extLst>
      <p:ext uri="{BB962C8B-B14F-4D97-AF65-F5344CB8AC3E}">
        <p14:creationId xmlns:p14="http://schemas.microsoft.com/office/powerpoint/2010/main" val="247140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theme" Target="../theme/theme2.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C5AB7-495E-AB53-1CB9-1BC6208EC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6CCFC6-EF45-DCF3-333C-F6EC39A49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06692-D8F7-6F40-E4EA-79E987908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23B4D3-5F21-47C6-8FEB-AF74F773ABA4}" type="datetimeFigureOut">
              <a:rPr lang="en-US" smtClean="0"/>
              <a:t>8/18/2025</a:t>
            </a:fld>
            <a:endParaRPr lang="en-US"/>
          </a:p>
        </p:txBody>
      </p:sp>
      <p:sp>
        <p:nvSpPr>
          <p:cNvPr id="5" name="Footer Placeholder 4">
            <a:extLst>
              <a:ext uri="{FF2B5EF4-FFF2-40B4-BE49-F238E27FC236}">
                <a16:creationId xmlns:a16="http://schemas.microsoft.com/office/drawing/2014/main" id="{D4A76C93-EBBB-9161-C6A8-5C2AE580EE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026691-120C-7FBC-1ECD-EB59FD5143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19383D-A468-4822-8772-5C9C64AB280F}" type="slidenum">
              <a:rPr lang="en-US" smtClean="0"/>
              <a:t>‹#›</a:t>
            </a:fld>
            <a:endParaRPr lang="en-US"/>
          </a:p>
        </p:txBody>
      </p:sp>
    </p:spTree>
    <p:extLst>
      <p:ext uri="{BB962C8B-B14F-4D97-AF65-F5344CB8AC3E}">
        <p14:creationId xmlns:p14="http://schemas.microsoft.com/office/powerpoint/2010/main" val="358637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539" y="365125"/>
            <a:ext cx="1130892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1539" y="1825625"/>
            <a:ext cx="1130892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60"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Tree>
    <p:extLst>
      <p:ext uri="{BB962C8B-B14F-4D97-AF65-F5344CB8AC3E}">
        <p14:creationId xmlns:p14="http://schemas.microsoft.com/office/powerpoint/2010/main" val="28020524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 id="2147483729" r:id="rId44"/>
    <p:sldLayoutId id="2147483730" r:id="rId45"/>
    <p:sldLayoutId id="2147483731" r:id="rId46"/>
    <p:sldLayoutId id="2147483732" r:id="rId47"/>
    <p:sldLayoutId id="2147483733" r:id="rId48"/>
    <p:sldLayoutId id="2147483734" r:id="rId49"/>
    <p:sldLayoutId id="2147483735" r:id="rId50"/>
    <p:sldLayoutId id="2147483736" r:id="rId51"/>
    <p:sldLayoutId id="2147483737" r:id="rId52"/>
    <p:sldLayoutId id="2147483738" r:id="rId53"/>
    <p:sldLayoutId id="2147483739" r:id="rId54"/>
    <p:sldLayoutId id="2147483740" r:id="rId55"/>
    <p:sldLayoutId id="2147483741" r:id="rId56"/>
    <p:sldLayoutId id="2147483742" r:id="rId57"/>
    <p:sldLayoutId id="2147483743" r:id="rId58"/>
  </p:sldLayoutIdLst>
  <p:txStyles>
    <p:titleStyle>
      <a:lvl1pPr algn="l" defTabSz="914400" rtl="0" eaLnBrk="1" latinLnBrk="0" hangingPunct="1">
        <a:lnSpc>
          <a:spcPct val="90000"/>
        </a:lnSpc>
        <a:spcBef>
          <a:spcPct val="0"/>
        </a:spcBef>
        <a:buNone/>
        <a:defRPr sz="4500" kern="1200">
          <a:solidFill>
            <a:schemeClr val="tx1"/>
          </a:solidFill>
          <a:latin typeface="Franklin Gothic Demi Cond" panose="020B0706030402020204" pitchFamily="34" charset="0"/>
          <a:ea typeface="+mj-ea"/>
          <a:cs typeface="+mj-cs"/>
        </a:defRPr>
      </a:lvl1pPr>
    </p:titleStyle>
    <p:bodyStyle>
      <a:lvl1pPr marL="347663" indent="-347663" algn="l" defTabSz="914400" rtl="0" eaLnBrk="1" latinLnBrk="0" hangingPunct="1">
        <a:lnSpc>
          <a:spcPct val="90000"/>
        </a:lnSpc>
        <a:spcBef>
          <a:spcPts val="1000"/>
        </a:spcBef>
        <a:buFont typeface="Merriweather" panose="00000500000000000000" pitchFamily="2" charset="0"/>
        <a:buChar char="»"/>
        <a:defRPr sz="2800" b="1" kern="1200">
          <a:solidFill>
            <a:schemeClr val="tx2"/>
          </a:solidFill>
          <a:latin typeface="+mn-lt"/>
          <a:ea typeface="+mn-ea"/>
          <a:cs typeface="+mn-cs"/>
        </a:defRPr>
      </a:lvl1pPr>
      <a:lvl2pPr marL="739775"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ed.com/talks/celeste_headlee_10_ways_to_have_a_better_conversation?language=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deescalation-training.com/2024/02/heard-method/" TargetMode="External"/><Relationship Id="rId4" Type="http://schemas.openxmlformats.org/officeDocument/2006/relationships/hyperlink" Target="https://deescalation-training.com/2024/02/empathetic-listening/"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E3519D-AB13-C91A-7B49-46B3C26C016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5442A2-69EA-0B06-C229-C043C0AC0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80251748-9CC7-1881-CB17-39D7D26D5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645F2F21-8565-6E16-6A42-0717B3909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E7A0F01D-2137-4292-9F97-037EDFD79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78DC42ED-5D13-F8B1-085E-91D249A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CE47FC88-CFCE-87E7-A16E-40F9A3EDA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E0717F1-7676-1062-AC3E-E4039D18267F}"/>
              </a:ext>
            </a:extLst>
          </p:cNvPr>
          <p:cNvSpPr>
            <a:spLocks noGrp="1"/>
          </p:cNvSpPr>
          <p:nvPr>
            <p:ph type="title"/>
          </p:nvPr>
        </p:nvSpPr>
        <p:spPr>
          <a:xfrm>
            <a:off x="586478" y="1683756"/>
            <a:ext cx="3115265" cy="4096155"/>
          </a:xfrm>
        </p:spPr>
        <p:txBody>
          <a:bodyPr anchor="b">
            <a:noAutofit/>
          </a:bodyPr>
          <a:lstStyle/>
          <a:p>
            <a:r>
              <a:rPr lang="en-US" sz="5200" dirty="0">
                <a:solidFill>
                  <a:srgbClr val="FFFFFF"/>
                </a:solidFill>
              </a:rPr>
              <a:t>Building a Trust Agreement</a:t>
            </a:r>
            <a:br>
              <a:rPr lang="en-US" sz="5200" dirty="0">
                <a:solidFill>
                  <a:srgbClr val="FFFFFF"/>
                </a:solidFill>
              </a:rPr>
            </a:br>
            <a:r>
              <a:rPr lang="en-US" sz="5200" i="1" dirty="0">
                <a:solidFill>
                  <a:srgbClr val="FFFFFF"/>
                </a:solidFill>
              </a:rPr>
              <a:t>A Trauma-Informed Approach</a:t>
            </a:r>
            <a:endParaRPr lang="en-US" sz="5200" dirty="0">
              <a:solidFill>
                <a:srgbClr val="FFFFFF"/>
              </a:solidFill>
            </a:endParaRPr>
          </a:p>
        </p:txBody>
      </p:sp>
      <p:graphicFrame>
        <p:nvGraphicFramePr>
          <p:cNvPr id="27" name="Content Placeholder 4">
            <a:extLst>
              <a:ext uri="{FF2B5EF4-FFF2-40B4-BE49-F238E27FC236}">
                <a16:creationId xmlns:a16="http://schemas.microsoft.com/office/drawing/2014/main" id="{28B4912A-74CC-8B4E-3537-64593BC53235}"/>
              </a:ext>
            </a:extLst>
          </p:cNvPr>
          <p:cNvGraphicFramePr>
            <a:graphicFrameLocks noGrp="1"/>
          </p:cNvGraphicFramePr>
          <p:nvPr>
            <p:ph idx="1"/>
            <p:extLst>
              <p:ext uri="{D42A27DB-BD31-4B8C-83A1-F6EECF244321}">
                <p14:modId xmlns:p14="http://schemas.microsoft.com/office/powerpoint/2010/main" val="2633261924"/>
              </p:ext>
            </p:extLst>
          </p:nvPr>
        </p:nvGraphicFramePr>
        <p:xfrm>
          <a:off x="4624302" y="316089"/>
          <a:ext cx="7150009" cy="6050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2800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23CE14-5FF6-DB1F-538F-E11E8EDD21F4}"/>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3E20CF9-2390-A886-23B0-52B307E3C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32A27C4-4FE7-9F62-F567-D31CF3E3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1D2EDF8-D7F1-1650-4642-EC4BC390A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C2A3CA-CDBD-5A5C-AFE1-8DA741A64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087598-1416-7099-7A22-8D49F323E89D}"/>
              </a:ext>
            </a:extLst>
          </p:cNvPr>
          <p:cNvSpPr>
            <a:spLocks noGrp="1"/>
          </p:cNvSpPr>
          <p:nvPr>
            <p:ph type="title"/>
          </p:nvPr>
        </p:nvSpPr>
        <p:spPr>
          <a:xfrm>
            <a:off x="327378" y="620889"/>
            <a:ext cx="11943644" cy="978242"/>
          </a:xfrm>
        </p:spPr>
        <p:txBody>
          <a:bodyPr anchor="ctr">
            <a:noAutofit/>
          </a:bodyPr>
          <a:lstStyle/>
          <a:p>
            <a:r>
              <a:rPr lang="en-US" sz="5200" b="1" dirty="0">
                <a:solidFill>
                  <a:srgbClr val="FFFFFF"/>
                </a:solidFill>
              </a:rPr>
              <a:t>Why is Emotional Intelligence Important?</a:t>
            </a:r>
            <a:br>
              <a:rPr lang="en-US" sz="5200" b="1" dirty="0">
                <a:solidFill>
                  <a:srgbClr val="FFFFFF"/>
                </a:solidFill>
              </a:rPr>
            </a:br>
            <a:endParaRPr lang="en-US" sz="5200" b="1" dirty="0">
              <a:solidFill>
                <a:srgbClr val="FFFFFF"/>
              </a:solidFill>
            </a:endParaRPr>
          </a:p>
        </p:txBody>
      </p:sp>
      <p:graphicFrame>
        <p:nvGraphicFramePr>
          <p:cNvPr id="14" name="Content Placeholder 2">
            <a:extLst>
              <a:ext uri="{FF2B5EF4-FFF2-40B4-BE49-F238E27FC236}">
                <a16:creationId xmlns:a16="http://schemas.microsoft.com/office/drawing/2014/main" id="{B0EC356D-5AAB-1349-7DE3-C6AF61071AA5}"/>
              </a:ext>
            </a:extLst>
          </p:cNvPr>
          <p:cNvGraphicFramePr>
            <a:graphicFrameLocks noGrp="1"/>
          </p:cNvGraphicFramePr>
          <p:nvPr>
            <p:ph idx="1"/>
            <p:extLst>
              <p:ext uri="{D42A27DB-BD31-4B8C-83A1-F6EECF244321}">
                <p14:modId xmlns:p14="http://schemas.microsoft.com/office/powerpoint/2010/main" val="3927711251"/>
              </p:ext>
            </p:extLst>
          </p:nvPr>
        </p:nvGraphicFramePr>
        <p:xfrm>
          <a:off x="553744" y="1682044"/>
          <a:ext cx="11277011" cy="494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426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B12CB-B396-1546-6366-A8B06D57D626}"/>
              </a:ext>
            </a:extLst>
          </p:cNvPr>
          <p:cNvSpPr>
            <a:spLocks noGrp="1"/>
          </p:cNvSpPr>
          <p:nvPr>
            <p:ph type="title"/>
          </p:nvPr>
        </p:nvSpPr>
        <p:spPr>
          <a:xfrm>
            <a:off x="312599" y="328405"/>
            <a:ext cx="11732645" cy="1033669"/>
          </a:xfrm>
        </p:spPr>
        <p:txBody>
          <a:bodyPr>
            <a:noAutofit/>
          </a:bodyPr>
          <a:lstStyle/>
          <a:p>
            <a:r>
              <a:rPr lang="en-US" sz="5200" b="1" dirty="0">
                <a:solidFill>
                  <a:srgbClr val="FFFFFF"/>
                </a:solidFill>
              </a:rPr>
              <a:t>Why is Emotional Intelligence Important? Cont.</a:t>
            </a:r>
          </a:p>
        </p:txBody>
      </p:sp>
      <p:sp>
        <p:nvSpPr>
          <p:cNvPr id="3" name="Content Placeholder 2">
            <a:extLst>
              <a:ext uri="{FF2B5EF4-FFF2-40B4-BE49-F238E27FC236}">
                <a16:creationId xmlns:a16="http://schemas.microsoft.com/office/drawing/2014/main" id="{3BE2B49F-7411-8B43-9149-96B0FE6BF736}"/>
              </a:ext>
            </a:extLst>
          </p:cNvPr>
          <p:cNvSpPr>
            <a:spLocks noGrp="1"/>
          </p:cNvSpPr>
          <p:nvPr>
            <p:ph idx="1"/>
          </p:nvPr>
        </p:nvSpPr>
        <p:spPr>
          <a:xfrm>
            <a:off x="459350" y="2032036"/>
            <a:ext cx="11235939" cy="4357476"/>
          </a:xfrm>
        </p:spPr>
        <p:txBody>
          <a:bodyPr anchor="ctr">
            <a:normAutofit/>
          </a:bodyPr>
          <a:lstStyle/>
          <a:p>
            <a:pPr marL="0" indent="0">
              <a:buNone/>
            </a:pPr>
            <a:r>
              <a:rPr lang="en-US" sz="2400" b="1" dirty="0"/>
              <a:t>Mental Well-Being:</a:t>
            </a:r>
          </a:p>
          <a:p>
            <a:pPr marL="0" indent="0">
              <a:buNone/>
            </a:pPr>
            <a:r>
              <a:rPr lang="en-US" sz="2400" dirty="0"/>
              <a:t>Understanding emotions and staying calm helps people manage stress and worry. It supports healthy ways to deal with problems at home and at work. People who are aware of their feelings are less likely to feel overwhelmed.</a:t>
            </a:r>
          </a:p>
          <a:p>
            <a:pPr marL="0" indent="0">
              <a:buNone/>
            </a:pPr>
            <a:r>
              <a:rPr lang="en-US" sz="2400" b="1" dirty="0"/>
              <a:t>Greater Resilience:</a:t>
            </a:r>
          </a:p>
          <a:p>
            <a:pPr marL="0" indent="0">
              <a:buNone/>
            </a:pPr>
            <a:r>
              <a:rPr lang="en-US" sz="2400" dirty="0"/>
              <a:t>Understanding feelings helps people deal with change and bounce back from hard times. When people notice their emotions, they can handle problems and failure more easily. They often stay positive and see challenges as ways to grow.</a:t>
            </a:r>
            <a:endParaRPr lang="en-US" sz="2000" dirty="0"/>
          </a:p>
        </p:txBody>
      </p:sp>
    </p:spTree>
    <p:extLst>
      <p:ext uri="{BB962C8B-B14F-4D97-AF65-F5344CB8AC3E}">
        <p14:creationId xmlns:p14="http://schemas.microsoft.com/office/powerpoint/2010/main" val="413932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74848A-3B0D-94A9-198A-DE12497910AC}"/>
              </a:ext>
            </a:extLst>
          </p:cNvPr>
          <p:cNvSpPr>
            <a:spLocks noGrp="1"/>
          </p:cNvSpPr>
          <p:nvPr>
            <p:ph type="title"/>
          </p:nvPr>
        </p:nvSpPr>
        <p:spPr>
          <a:xfrm>
            <a:off x="270933" y="778933"/>
            <a:ext cx="3630040" cy="5249333"/>
          </a:xfrm>
        </p:spPr>
        <p:txBody>
          <a:bodyPr anchor="b">
            <a:noAutofit/>
          </a:bodyPr>
          <a:lstStyle/>
          <a:p>
            <a:pPr algn="r"/>
            <a:r>
              <a:rPr lang="en-US" sz="5200" b="1" i="0" dirty="0">
                <a:solidFill>
                  <a:srgbClr val="FFFFFF"/>
                </a:solidFill>
                <a:effectLst/>
              </a:rPr>
              <a:t>Conflict Resolution:  Steps to Keep Peace and Find Solutions</a:t>
            </a:r>
            <a:endParaRPr lang="en-US" sz="5200" dirty="0">
              <a:solidFill>
                <a:srgbClr val="FFFFFF"/>
              </a:solidFill>
            </a:endParaRPr>
          </a:p>
        </p:txBody>
      </p:sp>
      <p:sp>
        <p:nvSpPr>
          <p:cNvPr id="3" name="Content Placeholder 2">
            <a:extLst>
              <a:ext uri="{FF2B5EF4-FFF2-40B4-BE49-F238E27FC236}">
                <a16:creationId xmlns:a16="http://schemas.microsoft.com/office/drawing/2014/main" id="{B031CAC3-369B-B80A-B1A2-D2EDB3D7AE3C}"/>
              </a:ext>
            </a:extLst>
          </p:cNvPr>
          <p:cNvSpPr>
            <a:spLocks noGrp="1"/>
          </p:cNvSpPr>
          <p:nvPr>
            <p:ph idx="1"/>
          </p:nvPr>
        </p:nvSpPr>
        <p:spPr>
          <a:xfrm>
            <a:off x="4171906" y="511388"/>
            <a:ext cx="7749161" cy="6152059"/>
          </a:xfrm>
        </p:spPr>
        <p:txBody>
          <a:bodyPr anchor="ctr">
            <a:normAutofit fontScale="92500" lnSpcReduction="10000"/>
          </a:bodyPr>
          <a:lstStyle/>
          <a:p>
            <a:pPr marL="0" marR="0" lvl="0" indent="0" defTabSz="914400" rtl="0" eaLnBrk="1" fontAlgn="auto" latinLnBrk="0" hangingPunct="1">
              <a:spcBef>
                <a:spcPts val="1000"/>
              </a:spcBef>
              <a:spcAft>
                <a:spcPts val="1500"/>
              </a:spcAft>
              <a:buClrTx/>
              <a:buSzTx/>
              <a:buNone/>
              <a:tabLst/>
              <a:defRPr/>
            </a:pPr>
            <a:r>
              <a:rPr lang="en-US" b="1" dirty="0">
                <a:cs typeface="Times New Roman" panose="02020603050405020304" pitchFamily="18" charset="0"/>
                <a:hlinkClick r:id="rId3"/>
              </a:rPr>
              <a:t>Active Listening</a:t>
            </a:r>
            <a:r>
              <a:rPr lang="en-US" b="1" dirty="0">
                <a:cs typeface="Times New Roman" panose="02020603050405020304" pitchFamily="18" charset="0"/>
              </a:rPr>
              <a:t>: </a:t>
            </a:r>
            <a:r>
              <a:rPr lang="en-US" dirty="0">
                <a:cs typeface="Times New Roman" panose="02020603050405020304" pitchFamily="18" charset="0"/>
              </a:rPr>
              <a:t>M</a:t>
            </a:r>
            <a:r>
              <a:rPr kumimoji="0" lang="en-US" b="0" i="0" u="none" strike="noStrike" kern="1200" cap="none" spc="0" normalizeH="0" baseline="0" noProof="0" dirty="0" err="1">
                <a:ln>
                  <a:noFill/>
                </a:ln>
                <a:effectLst/>
                <a:uLnTx/>
                <a:uFillTx/>
                <a:ea typeface="+mn-ea"/>
                <a:cs typeface="Times New Roman" panose="02020603050405020304" pitchFamily="18" charset="0"/>
              </a:rPr>
              <a:t>eans</a:t>
            </a:r>
            <a:r>
              <a:rPr kumimoji="0" lang="en-US" b="0" i="0" u="none" strike="noStrike" kern="1200" cap="none" spc="0" normalizeH="0" baseline="0" noProof="0" dirty="0">
                <a:ln>
                  <a:noFill/>
                </a:ln>
                <a:effectLst/>
                <a:uLnTx/>
                <a:uFillTx/>
                <a:ea typeface="+mn-ea"/>
                <a:cs typeface="Times New Roman" panose="02020603050405020304" pitchFamily="18" charset="0"/>
              </a:rPr>
              <a:t> really paying attention and thinking about what someone says. It helps stop fights because it makes people feel heard and cared for. </a:t>
            </a:r>
          </a:p>
          <a:p>
            <a:pPr marL="0" marR="0" lvl="0" indent="0" defTabSz="914400" rtl="0" eaLnBrk="1" fontAlgn="auto" latinLnBrk="0" hangingPunct="1">
              <a:spcBef>
                <a:spcPts val="1000"/>
              </a:spcBef>
              <a:spcAft>
                <a:spcPts val="1500"/>
              </a:spcAft>
              <a:buClrTx/>
              <a:buSzTx/>
              <a:buNone/>
              <a:tabLst/>
              <a:defRPr/>
            </a:pPr>
            <a:r>
              <a:rPr kumimoji="0" lang="en-US" b="1" i="0" u="none" strike="noStrike" kern="1200" cap="none" spc="0" normalizeH="0" baseline="0" noProof="0" dirty="0">
                <a:ln>
                  <a:noFill/>
                </a:ln>
                <a:effectLst/>
                <a:uLnTx/>
                <a:uFillTx/>
                <a:ea typeface="+mn-ea"/>
                <a:cs typeface="Times New Roman" panose="02020603050405020304" pitchFamily="18" charset="0"/>
                <a:hlinkClick r:id="rId4"/>
              </a:rPr>
              <a:t>Empathetic Listening</a:t>
            </a:r>
            <a:r>
              <a:rPr kumimoji="0" lang="en-US" b="1" i="0" u="none" strike="noStrike" kern="1200" cap="none" spc="0" normalizeH="0" baseline="0" noProof="0" dirty="0">
                <a:ln>
                  <a:noFill/>
                </a:ln>
                <a:effectLst/>
                <a:uLnTx/>
                <a:uFillTx/>
                <a:ea typeface="+mn-ea"/>
                <a:cs typeface="Times New Roman" panose="02020603050405020304" pitchFamily="18" charset="0"/>
              </a:rPr>
              <a:t>: </a:t>
            </a:r>
            <a:r>
              <a:rPr kumimoji="0" lang="en-US" b="0" i="0" u="none" strike="noStrike" kern="1200" cap="none" spc="0" normalizeH="0" baseline="0" noProof="0" dirty="0">
                <a:ln>
                  <a:noFill/>
                </a:ln>
                <a:effectLst/>
                <a:uLnTx/>
                <a:uFillTx/>
                <a:ea typeface="+mn-ea"/>
                <a:cs typeface="Times New Roman" panose="02020603050405020304" pitchFamily="18" charset="0"/>
              </a:rPr>
              <a:t>Listening with empathy means understanding how others feel. It helps people stay kind and calm during hard or angry moments, making things better. Body language, like looking at someone’s eyes, using open hands, and sitting or standing calmly, shows respect and care without words.</a:t>
            </a:r>
          </a:p>
          <a:p>
            <a:pPr marL="0" marR="0" lvl="0" indent="0" defTabSz="914400" rtl="0" eaLnBrk="1" fontAlgn="auto" latinLnBrk="0" hangingPunct="1">
              <a:spcBef>
                <a:spcPts val="1000"/>
              </a:spcBef>
              <a:spcAft>
                <a:spcPts val="1500"/>
              </a:spcAft>
              <a:buClrTx/>
              <a:buSzTx/>
              <a:buNone/>
              <a:tabLst/>
              <a:defRPr/>
            </a:pPr>
            <a:r>
              <a:rPr kumimoji="0" lang="en-US" b="1" i="0" u="none" strike="noStrike" kern="1200" cap="none" spc="0" normalizeH="0" baseline="0" noProof="0" dirty="0">
                <a:ln>
                  <a:noFill/>
                </a:ln>
                <a:effectLst/>
                <a:uLnTx/>
                <a:uFillTx/>
                <a:ea typeface="+mn-ea"/>
                <a:cs typeface="Times New Roman" panose="02020603050405020304" pitchFamily="18" charset="0"/>
                <a:hlinkClick r:id="rId5"/>
              </a:rPr>
              <a:t>The HEARD Method</a:t>
            </a:r>
            <a:r>
              <a:rPr kumimoji="0" lang="en-US" b="1" i="0" u="none" strike="noStrike" kern="1200" cap="none" spc="0" normalizeH="0" baseline="0" noProof="0" dirty="0">
                <a:ln>
                  <a:noFill/>
                </a:ln>
                <a:effectLst/>
                <a:uLnTx/>
                <a:uFillTx/>
                <a:ea typeface="+mn-ea"/>
                <a:cs typeface="Times New Roman" panose="02020603050405020304" pitchFamily="18" charset="0"/>
              </a:rPr>
              <a:t>:</a:t>
            </a:r>
            <a:r>
              <a:rPr kumimoji="0" lang="en-US" b="0" i="0" u="none" strike="noStrike" kern="1200" cap="none" spc="0" normalizeH="0" baseline="0" noProof="0" dirty="0">
                <a:ln>
                  <a:noFill/>
                </a:ln>
                <a:effectLst/>
                <a:uLnTx/>
                <a:uFillTx/>
                <a:ea typeface="+mn-ea"/>
                <a:cs typeface="Times New Roman" panose="02020603050405020304" pitchFamily="18" charset="0"/>
              </a:rPr>
              <a:t> Hear, Empathize, Apologize, Resolve, and Diagnose. It helps people fix problems by giving simple steps to follow. This method teaches you to listen carefully and watch body language to understand the real problems, stay calm, and talk better to stop fights</a:t>
            </a:r>
            <a:endParaRPr lang="en-US" sz="1600" dirty="0"/>
          </a:p>
        </p:txBody>
      </p:sp>
    </p:spTree>
    <p:extLst>
      <p:ext uri="{BB962C8B-B14F-4D97-AF65-F5344CB8AC3E}">
        <p14:creationId xmlns:p14="http://schemas.microsoft.com/office/powerpoint/2010/main" val="1616264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EFD4FB-870E-212C-87C6-A2195DE354A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6B391-3957-81E0-1217-0E18FAA3CD34}"/>
              </a:ext>
            </a:extLst>
          </p:cNvPr>
          <p:cNvSpPr>
            <a:spLocks noGrp="1"/>
          </p:cNvSpPr>
          <p:nvPr>
            <p:ph type="title"/>
          </p:nvPr>
        </p:nvSpPr>
        <p:spPr>
          <a:xfrm>
            <a:off x="838200" y="557188"/>
            <a:ext cx="10515600" cy="1133499"/>
          </a:xfrm>
        </p:spPr>
        <p:txBody>
          <a:bodyPr>
            <a:normAutofit/>
          </a:bodyPr>
          <a:lstStyle/>
          <a:p>
            <a:pPr algn="ctr"/>
            <a:r>
              <a:rPr lang="en-US" sz="4800" b="1" i="0" dirty="0">
                <a:effectLst/>
              </a:rPr>
              <a:t>Benefits of Conflict Resolution</a:t>
            </a:r>
            <a:endParaRPr lang="en-US" sz="4800" dirty="0"/>
          </a:p>
        </p:txBody>
      </p:sp>
      <p:graphicFrame>
        <p:nvGraphicFramePr>
          <p:cNvPr id="5" name="Content Placeholder 2">
            <a:extLst>
              <a:ext uri="{FF2B5EF4-FFF2-40B4-BE49-F238E27FC236}">
                <a16:creationId xmlns:a16="http://schemas.microsoft.com/office/drawing/2014/main" id="{A4C963C0-DAA0-666E-6288-7E703AD950C2}"/>
              </a:ext>
            </a:extLst>
          </p:cNvPr>
          <p:cNvGraphicFramePr>
            <a:graphicFrameLocks noGrp="1"/>
          </p:cNvGraphicFramePr>
          <p:nvPr>
            <p:ph idx="1"/>
            <p:extLst>
              <p:ext uri="{D42A27DB-BD31-4B8C-83A1-F6EECF244321}">
                <p14:modId xmlns:p14="http://schemas.microsoft.com/office/powerpoint/2010/main" val="397655946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965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933" y="274638"/>
            <a:ext cx="8586439" cy="1143000"/>
          </a:xfrm>
        </p:spPr>
        <p:txBody>
          <a:bodyPr>
            <a:noAutofit/>
          </a:bodyPr>
          <a:lstStyle/>
          <a:p>
            <a:pPr algn="ctr"/>
            <a:r>
              <a:rPr lang="en-US" sz="5200" b="1" dirty="0"/>
              <a:t>What is Resilience?</a:t>
            </a:r>
          </a:p>
        </p:txBody>
      </p:sp>
      <p:graphicFrame>
        <p:nvGraphicFramePr>
          <p:cNvPr id="19" name="Content Placeholder 2">
            <a:extLst>
              <a:ext uri="{FF2B5EF4-FFF2-40B4-BE49-F238E27FC236}">
                <a16:creationId xmlns:a16="http://schemas.microsoft.com/office/drawing/2014/main" id="{6FD8A70D-7864-B448-5A23-DABBB424C831}"/>
              </a:ext>
            </a:extLst>
          </p:cNvPr>
          <p:cNvGraphicFramePr>
            <a:graphicFrameLocks noGrp="1"/>
          </p:cNvGraphicFramePr>
          <p:nvPr>
            <p:ph idx="1"/>
            <p:extLst>
              <p:ext uri="{D42A27DB-BD31-4B8C-83A1-F6EECF244321}">
                <p14:modId xmlns:p14="http://schemas.microsoft.com/office/powerpoint/2010/main" val="83340044"/>
              </p:ext>
            </p:extLst>
          </p:nvPr>
        </p:nvGraphicFramePr>
        <p:xfrm>
          <a:off x="1694986" y="1230284"/>
          <a:ext cx="8474926" cy="5088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388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BD082-CE1F-5806-8DBF-C81C7DA636AC}"/>
              </a:ext>
            </a:extLst>
          </p:cNvPr>
          <p:cNvSpPr>
            <a:spLocks noGrp="1"/>
          </p:cNvSpPr>
          <p:nvPr>
            <p:ph type="title"/>
          </p:nvPr>
        </p:nvSpPr>
        <p:spPr>
          <a:xfrm>
            <a:off x="838200" y="169333"/>
            <a:ext cx="10515600" cy="975255"/>
          </a:xfrm>
        </p:spPr>
        <p:txBody>
          <a:bodyPr>
            <a:normAutofit/>
          </a:bodyPr>
          <a:lstStyle/>
          <a:p>
            <a:pPr algn="ctr"/>
            <a:r>
              <a:rPr lang="en-US" sz="5200" b="1" dirty="0"/>
              <a:t>What is Resilience cont.?</a:t>
            </a:r>
          </a:p>
        </p:txBody>
      </p:sp>
      <p:graphicFrame>
        <p:nvGraphicFramePr>
          <p:cNvPr id="5" name="Content Placeholder 2">
            <a:extLst>
              <a:ext uri="{FF2B5EF4-FFF2-40B4-BE49-F238E27FC236}">
                <a16:creationId xmlns:a16="http://schemas.microsoft.com/office/drawing/2014/main" id="{3FDDC92A-FD34-D5B2-8CC6-F5AC6AF9B73C}"/>
              </a:ext>
            </a:extLst>
          </p:cNvPr>
          <p:cNvGraphicFramePr>
            <a:graphicFrameLocks noGrp="1"/>
          </p:cNvGraphicFramePr>
          <p:nvPr>
            <p:ph idx="1"/>
            <p:extLst>
              <p:ext uri="{D42A27DB-BD31-4B8C-83A1-F6EECF244321}">
                <p14:modId xmlns:p14="http://schemas.microsoft.com/office/powerpoint/2010/main" val="1561258471"/>
              </p:ext>
            </p:extLst>
          </p:nvPr>
        </p:nvGraphicFramePr>
        <p:xfrm>
          <a:off x="124178" y="1061156"/>
          <a:ext cx="11717866" cy="5796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442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0F1F-909F-37A9-9E84-6BCDC88A83AC}"/>
              </a:ext>
            </a:extLst>
          </p:cNvPr>
          <p:cNvSpPr>
            <a:spLocks noGrp="1"/>
          </p:cNvSpPr>
          <p:nvPr>
            <p:ph type="title"/>
          </p:nvPr>
        </p:nvSpPr>
        <p:spPr/>
        <p:txBody>
          <a:bodyPr>
            <a:normAutofit fontScale="90000"/>
          </a:bodyPr>
          <a:lstStyle/>
          <a:p>
            <a:pPr marL="0" indent="0">
              <a:buNone/>
            </a:pPr>
            <a:r>
              <a:rPr lang="en-US" sz="5200" b="1"/>
              <a:t>How to Build and Strengthen Resilience</a:t>
            </a:r>
            <a:endParaRPr lang="en-US" sz="5200" dirty="0"/>
          </a:p>
        </p:txBody>
      </p:sp>
      <p:sp>
        <p:nvSpPr>
          <p:cNvPr id="3" name="Content Placeholder 2">
            <a:extLst>
              <a:ext uri="{FF2B5EF4-FFF2-40B4-BE49-F238E27FC236}">
                <a16:creationId xmlns:a16="http://schemas.microsoft.com/office/drawing/2014/main" id="{2D4EAF2F-4710-674A-7020-146DFDA1AA98}"/>
              </a:ext>
            </a:extLst>
          </p:cNvPr>
          <p:cNvSpPr>
            <a:spLocks noGrp="1"/>
          </p:cNvSpPr>
          <p:nvPr>
            <p:ph idx="1"/>
          </p:nvPr>
        </p:nvSpPr>
        <p:spPr/>
        <p:txBody>
          <a:bodyPr/>
          <a:lstStyle/>
          <a:p>
            <a:endParaRPr lang="en-US"/>
          </a:p>
        </p:txBody>
      </p:sp>
      <p:graphicFrame>
        <p:nvGraphicFramePr>
          <p:cNvPr id="29" name="Content Placeholder 2">
            <a:extLst>
              <a:ext uri="{FF2B5EF4-FFF2-40B4-BE49-F238E27FC236}">
                <a16:creationId xmlns:a16="http://schemas.microsoft.com/office/drawing/2014/main" id="{5715B181-7DFD-BC4E-E9EF-4F1E7994679C}"/>
              </a:ext>
            </a:extLst>
          </p:cNvPr>
          <p:cNvGraphicFramePr/>
          <p:nvPr>
            <p:extLst>
              <p:ext uri="{D42A27DB-BD31-4B8C-83A1-F6EECF244321}">
                <p14:modId xmlns:p14="http://schemas.microsoft.com/office/powerpoint/2010/main" val="7641115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0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3F821-6BE0-BAA2-E56C-8DAFA9D6AB72}"/>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ACDB4-3D7E-6FA0-604F-1A192B657AB2}"/>
              </a:ext>
            </a:extLst>
          </p:cNvPr>
          <p:cNvSpPr>
            <a:spLocks noGrp="1"/>
          </p:cNvSpPr>
          <p:nvPr>
            <p:ph type="title"/>
          </p:nvPr>
        </p:nvSpPr>
        <p:spPr>
          <a:xfrm>
            <a:off x="586478" y="1683756"/>
            <a:ext cx="3115265" cy="3923250"/>
          </a:xfrm>
        </p:spPr>
        <p:txBody>
          <a:bodyPr anchor="b">
            <a:noAutofit/>
          </a:bodyPr>
          <a:lstStyle/>
          <a:p>
            <a:r>
              <a:rPr lang="en-US" sz="5200" dirty="0">
                <a:solidFill>
                  <a:srgbClr val="FFFFFF"/>
                </a:solidFill>
              </a:rPr>
              <a:t>Building a Trust Agreement</a:t>
            </a:r>
            <a:br>
              <a:rPr lang="en-US" sz="5200" dirty="0">
                <a:solidFill>
                  <a:srgbClr val="FFFFFF"/>
                </a:solidFill>
              </a:rPr>
            </a:br>
            <a:r>
              <a:rPr lang="en-US" sz="5200" i="1" dirty="0">
                <a:solidFill>
                  <a:srgbClr val="FFFFFF"/>
                </a:solidFill>
              </a:rPr>
              <a:t>A Trauma-Informed Approach cont.</a:t>
            </a:r>
            <a:endParaRPr lang="en-US" sz="5200" dirty="0">
              <a:solidFill>
                <a:srgbClr val="FFFFFF"/>
              </a:solidFill>
            </a:endParaRPr>
          </a:p>
        </p:txBody>
      </p:sp>
      <p:graphicFrame>
        <p:nvGraphicFramePr>
          <p:cNvPr id="27" name="Content Placeholder 4">
            <a:extLst>
              <a:ext uri="{FF2B5EF4-FFF2-40B4-BE49-F238E27FC236}">
                <a16:creationId xmlns:a16="http://schemas.microsoft.com/office/drawing/2014/main" id="{24CBEDEF-02F4-3E0F-7ED5-D7F3F0FB97B1}"/>
              </a:ext>
            </a:extLst>
          </p:cNvPr>
          <p:cNvGraphicFramePr>
            <a:graphicFrameLocks noGrp="1"/>
          </p:cNvGraphicFramePr>
          <p:nvPr>
            <p:ph idx="1"/>
            <p:extLst>
              <p:ext uri="{D42A27DB-BD31-4B8C-83A1-F6EECF244321}">
                <p14:modId xmlns:p14="http://schemas.microsoft.com/office/powerpoint/2010/main" val="2107498521"/>
              </p:ext>
            </p:extLst>
          </p:nvPr>
        </p:nvGraphicFramePr>
        <p:xfrm>
          <a:off x="4487451" y="372533"/>
          <a:ext cx="7388459" cy="6231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1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639955-A85B-9B29-A9F6-4ECB94D8DE2E}"/>
              </a:ext>
            </a:extLst>
          </p:cNvPr>
          <p:cNvSpPr>
            <a:spLocks noGrp="1"/>
          </p:cNvSpPr>
          <p:nvPr>
            <p:ph type="title"/>
          </p:nvPr>
        </p:nvSpPr>
        <p:spPr>
          <a:xfrm>
            <a:off x="1371597" y="348865"/>
            <a:ext cx="10044023" cy="877729"/>
          </a:xfrm>
        </p:spPr>
        <p:txBody>
          <a:bodyPr anchor="ctr">
            <a:noAutofit/>
          </a:bodyPr>
          <a:lstStyle/>
          <a:p>
            <a:r>
              <a:rPr lang="en-US" sz="5200" b="1" dirty="0">
                <a:solidFill>
                  <a:srgbClr val="FFFFFF"/>
                </a:solidFill>
              </a:rPr>
              <a:t>LEx Advisory Council: What to Expect and Your Role</a:t>
            </a:r>
          </a:p>
        </p:txBody>
      </p:sp>
      <p:graphicFrame>
        <p:nvGraphicFramePr>
          <p:cNvPr id="5" name="Content Placeholder 2">
            <a:extLst>
              <a:ext uri="{FF2B5EF4-FFF2-40B4-BE49-F238E27FC236}">
                <a16:creationId xmlns:a16="http://schemas.microsoft.com/office/drawing/2014/main" id="{100FD402-A63C-C285-C7A2-B4EAD8801EE8}"/>
              </a:ext>
            </a:extLst>
          </p:cNvPr>
          <p:cNvGraphicFramePr>
            <a:graphicFrameLocks noGrp="1"/>
          </p:cNvGraphicFramePr>
          <p:nvPr>
            <p:ph idx="1"/>
            <p:extLst>
              <p:ext uri="{D42A27DB-BD31-4B8C-83A1-F6EECF244321}">
                <p14:modId xmlns:p14="http://schemas.microsoft.com/office/powerpoint/2010/main" val="254562443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732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2AE60ED-C6B2-4E87-95DC-7AB5C589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07B74A1-AC23-4029-85C2-6C2D4C27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3E66302-03B1-3E82-7AA6-B975B3903426}"/>
              </a:ext>
            </a:extLst>
          </p:cNvPr>
          <p:cNvSpPr>
            <a:spLocks noGrp="1"/>
          </p:cNvSpPr>
          <p:nvPr>
            <p:ph type="title"/>
          </p:nvPr>
        </p:nvSpPr>
        <p:spPr>
          <a:xfrm>
            <a:off x="1463040" y="555981"/>
            <a:ext cx="9814560" cy="1720082"/>
          </a:xfrm>
        </p:spPr>
        <p:txBody>
          <a:bodyPr anchor="t">
            <a:normAutofit/>
          </a:bodyPr>
          <a:lstStyle/>
          <a:p>
            <a:r>
              <a:rPr lang="en-US" sz="5200" b="1" dirty="0"/>
              <a:t>Strategic Sharing-Being Strategic I</a:t>
            </a:r>
          </a:p>
        </p:txBody>
      </p:sp>
      <p:sp>
        <p:nvSpPr>
          <p:cNvPr id="31" name="Rectangle 30">
            <a:extLst>
              <a:ext uri="{FF2B5EF4-FFF2-40B4-BE49-F238E27FC236}">
                <a16:creationId xmlns:a16="http://schemas.microsoft.com/office/drawing/2014/main" id="{AD949E97-66D7-467B-BDD7-5166EF523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BB84F3-B04C-2625-8F1E-17B6573AF28C}"/>
              </a:ext>
            </a:extLst>
          </p:cNvPr>
          <p:cNvSpPr>
            <a:spLocks noGrp="1"/>
          </p:cNvSpPr>
          <p:nvPr>
            <p:ph idx="1"/>
          </p:nvPr>
        </p:nvSpPr>
        <p:spPr>
          <a:xfrm>
            <a:off x="186415" y="2348091"/>
            <a:ext cx="7117496" cy="4617395"/>
          </a:xfrm>
        </p:spPr>
        <p:txBody>
          <a:bodyPr>
            <a:noAutofit/>
          </a:bodyPr>
          <a:lstStyle/>
          <a:p>
            <a:pPr marL="0" indent="0">
              <a:buNone/>
            </a:pPr>
            <a:r>
              <a:rPr lang="en-US" sz="2400" b="1" dirty="0"/>
              <a:t>Choose (your purpose, what you will share, and the details)</a:t>
            </a:r>
          </a:p>
          <a:p>
            <a:pPr lvl="1"/>
            <a:r>
              <a:rPr lang="en-US" dirty="0"/>
              <a:t>Keep in mind that you have the power to choose what you share. </a:t>
            </a:r>
          </a:p>
          <a:p>
            <a:pPr lvl="1"/>
            <a:r>
              <a:rPr lang="en-US" dirty="0"/>
              <a:t>The first choice to make is your purpose for sharing. </a:t>
            </a:r>
          </a:p>
          <a:p>
            <a:pPr lvl="1"/>
            <a:r>
              <a:rPr lang="en-US" dirty="0"/>
              <a:t>What do you hope to accomplish by sharing a part of your life story? </a:t>
            </a:r>
          </a:p>
          <a:p>
            <a:pPr lvl="1"/>
            <a:r>
              <a:rPr lang="en-US" dirty="0"/>
              <a:t>What do you hope your audience’s response will be? </a:t>
            </a:r>
          </a:p>
          <a:p>
            <a:pPr lvl="1"/>
            <a:r>
              <a:rPr lang="en-US" dirty="0"/>
              <a:t>What do you want them to learn? </a:t>
            </a:r>
          </a:p>
          <a:p>
            <a:pPr lvl="1"/>
            <a:r>
              <a:rPr lang="en-US" dirty="0"/>
              <a:t>What action do you want them to take?</a:t>
            </a:r>
          </a:p>
          <a:p>
            <a:pPr lvl="1"/>
            <a:endParaRPr lang="en-US" dirty="0"/>
          </a:p>
          <a:p>
            <a:pPr marL="0" indent="0">
              <a:buNone/>
            </a:pPr>
            <a:r>
              <a:rPr lang="en-US" sz="2400" dirty="0"/>
              <a:t>If you don’t feel comfortable disclosing personal information or experiences, don’t!</a:t>
            </a:r>
          </a:p>
        </p:txBody>
      </p:sp>
      <p:sp>
        <p:nvSpPr>
          <p:cNvPr id="32" name="Graphic 14">
            <a:extLst>
              <a:ext uri="{FF2B5EF4-FFF2-40B4-BE49-F238E27FC236}">
                <a16:creationId xmlns:a16="http://schemas.microsoft.com/office/drawing/2014/main" id="{30FF6FEE-5B11-4DDB-8635-80A979844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33" name="Graphic 32" descr="Open Hand with Plant">
            <a:extLst>
              <a:ext uri="{FF2B5EF4-FFF2-40B4-BE49-F238E27FC236}">
                <a16:creationId xmlns:a16="http://schemas.microsoft.com/office/drawing/2014/main" id="{1A7B0E93-1409-F158-125A-D94C7ADFDC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2702" y="914399"/>
            <a:ext cx="5072883" cy="5072883"/>
          </a:xfrm>
          <a:prstGeom prst="rect">
            <a:avLst/>
          </a:prstGeom>
        </p:spPr>
      </p:pic>
      <p:sp>
        <p:nvSpPr>
          <p:cNvPr id="34" name="Graphic 14">
            <a:extLst>
              <a:ext uri="{FF2B5EF4-FFF2-40B4-BE49-F238E27FC236}">
                <a16:creationId xmlns:a16="http://schemas.microsoft.com/office/drawing/2014/main" id="{29C6353F-64ED-4D08-9A61-1E27D8746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F611A8EB-A9A5-412E-B620-0BFA41C6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91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91D8BC-6315-6464-30C4-630EC16BFADB}"/>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959980B-C9CD-5458-605E-C4AD456A4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19438DC5-88C8-EFC0-8976-AC1A21A90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9FAC0B86-0CF6-92B1-6BB1-57B73033D42D}"/>
              </a:ext>
            </a:extLst>
          </p:cNvPr>
          <p:cNvSpPr>
            <a:spLocks noGrp="1"/>
          </p:cNvSpPr>
          <p:nvPr>
            <p:ph type="title"/>
          </p:nvPr>
        </p:nvSpPr>
        <p:spPr>
          <a:xfrm>
            <a:off x="1463040" y="530583"/>
            <a:ext cx="10265714" cy="1953344"/>
          </a:xfrm>
        </p:spPr>
        <p:txBody>
          <a:bodyPr anchor="t">
            <a:normAutofit/>
          </a:bodyPr>
          <a:lstStyle/>
          <a:p>
            <a:r>
              <a:rPr lang="en-US" sz="5200" b="1" dirty="0"/>
              <a:t>Strategic Sharing-Being Strategic II</a:t>
            </a:r>
          </a:p>
        </p:txBody>
      </p:sp>
      <p:sp>
        <p:nvSpPr>
          <p:cNvPr id="31" name="Rectangle 30">
            <a:extLst>
              <a:ext uri="{FF2B5EF4-FFF2-40B4-BE49-F238E27FC236}">
                <a16:creationId xmlns:a16="http://schemas.microsoft.com/office/drawing/2014/main" id="{A71D07DF-D094-DEFF-6908-A9A913146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25416538-CFA7-29D4-DF73-BC6D0392558D}"/>
              </a:ext>
            </a:extLst>
          </p:cNvPr>
          <p:cNvSpPr>
            <a:spLocks noGrp="1"/>
          </p:cNvSpPr>
          <p:nvPr>
            <p:ph idx="1"/>
          </p:nvPr>
        </p:nvSpPr>
        <p:spPr>
          <a:xfrm>
            <a:off x="186415" y="2438401"/>
            <a:ext cx="7162652" cy="4402907"/>
          </a:xfrm>
        </p:spPr>
        <p:txBody>
          <a:bodyPr>
            <a:noAutofit/>
          </a:bodyPr>
          <a:lstStyle/>
          <a:p>
            <a:pPr marL="0" indent="0">
              <a:buNone/>
            </a:pPr>
            <a:r>
              <a:rPr lang="en-US" sz="2400" b="1" dirty="0"/>
              <a:t>Connection (Audience and Purpose)</a:t>
            </a:r>
          </a:p>
          <a:p>
            <a:pPr marL="0" indent="0">
              <a:buNone/>
            </a:pPr>
            <a:r>
              <a:rPr lang="en-US" sz="2400" dirty="0"/>
              <a:t>Once you’ve chosen your purpose and what you are willing to share, the second strategy is to plan how you will connect your sharing with your audience and your purpose.</a:t>
            </a:r>
          </a:p>
          <a:p>
            <a:pPr marL="0" indent="0">
              <a:buNone/>
            </a:pPr>
            <a:endParaRPr lang="en-US" sz="2400" dirty="0"/>
          </a:p>
          <a:p>
            <a:r>
              <a:rPr lang="en-US" sz="2400" dirty="0"/>
              <a:t>Ask yourself, is your sharing appropriate for the audience, time, and place? </a:t>
            </a:r>
          </a:p>
          <a:p>
            <a:r>
              <a:rPr lang="en-US" sz="2400" dirty="0"/>
              <a:t>Are they likely to be responsive to your story? </a:t>
            </a:r>
          </a:p>
          <a:p>
            <a:r>
              <a:rPr lang="en-US" sz="2400" dirty="0"/>
              <a:t>What do you have in common with your audience?</a:t>
            </a:r>
            <a:endParaRPr lang="en-US" sz="2400" b="1" dirty="0"/>
          </a:p>
        </p:txBody>
      </p:sp>
      <p:sp>
        <p:nvSpPr>
          <p:cNvPr id="32" name="Graphic 14">
            <a:extLst>
              <a:ext uri="{FF2B5EF4-FFF2-40B4-BE49-F238E27FC236}">
                <a16:creationId xmlns:a16="http://schemas.microsoft.com/office/drawing/2014/main" id="{72452BBF-515F-AE56-F4BB-7A967688D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33" name="Graphic 32" descr="Open Hand with Plant">
            <a:extLst>
              <a:ext uri="{FF2B5EF4-FFF2-40B4-BE49-F238E27FC236}">
                <a16:creationId xmlns:a16="http://schemas.microsoft.com/office/drawing/2014/main" id="{B73BCAE1-2FC2-94D0-5FBD-BFA8038D16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2702" y="914399"/>
            <a:ext cx="5072883" cy="5072883"/>
          </a:xfrm>
          <a:prstGeom prst="rect">
            <a:avLst/>
          </a:prstGeom>
        </p:spPr>
      </p:pic>
      <p:sp>
        <p:nvSpPr>
          <p:cNvPr id="34" name="Graphic 14">
            <a:extLst>
              <a:ext uri="{FF2B5EF4-FFF2-40B4-BE49-F238E27FC236}">
                <a16:creationId xmlns:a16="http://schemas.microsoft.com/office/drawing/2014/main" id="{D52BB29A-8481-5990-49FC-CCD4F8BF7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Rectangle 34">
            <a:extLst>
              <a:ext uri="{FF2B5EF4-FFF2-40B4-BE49-F238E27FC236}">
                <a16:creationId xmlns:a16="http://schemas.microsoft.com/office/drawing/2014/main" id="{11627326-1797-93D6-1100-E199C4FB8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213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6BB3BB-62D0-DBD8-4015-57E4B80A14DD}"/>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E27C9CE-CF37-F773-69E1-2AB6A302D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E5826CDB-F93E-6A2F-4C71-6C41E70DE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0039495-5447-EC3F-4408-108171C8C6F3}"/>
              </a:ext>
            </a:extLst>
          </p:cNvPr>
          <p:cNvSpPr>
            <a:spLocks noGrp="1"/>
          </p:cNvSpPr>
          <p:nvPr>
            <p:ph type="title"/>
          </p:nvPr>
        </p:nvSpPr>
        <p:spPr>
          <a:xfrm>
            <a:off x="1444977" y="558565"/>
            <a:ext cx="10453512" cy="2267855"/>
          </a:xfrm>
        </p:spPr>
        <p:txBody>
          <a:bodyPr anchor="t">
            <a:normAutofit/>
          </a:bodyPr>
          <a:lstStyle/>
          <a:p>
            <a:r>
              <a:rPr lang="en-US" sz="5400" b="1" dirty="0"/>
              <a:t>Strategic Sharing-Being Strategic III</a:t>
            </a:r>
          </a:p>
        </p:txBody>
      </p:sp>
      <p:sp>
        <p:nvSpPr>
          <p:cNvPr id="31" name="Rectangle 30">
            <a:extLst>
              <a:ext uri="{FF2B5EF4-FFF2-40B4-BE49-F238E27FC236}">
                <a16:creationId xmlns:a16="http://schemas.microsoft.com/office/drawing/2014/main" id="{1A077816-D66D-2516-005C-0EEA45343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A5F85FB5-598C-AE74-52F9-F65580E1B427}"/>
              </a:ext>
            </a:extLst>
          </p:cNvPr>
          <p:cNvSpPr>
            <a:spLocks noGrp="1"/>
          </p:cNvSpPr>
          <p:nvPr>
            <p:ph idx="1"/>
          </p:nvPr>
        </p:nvSpPr>
        <p:spPr>
          <a:xfrm>
            <a:off x="186415" y="2782110"/>
            <a:ext cx="6743237" cy="3968885"/>
          </a:xfrm>
        </p:spPr>
        <p:txBody>
          <a:bodyPr>
            <a:normAutofit/>
          </a:bodyPr>
          <a:lstStyle/>
          <a:p>
            <a:pPr marL="0" indent="0">
              <a:buNone/>
            </a:pPr>
            <a:r>
              <a:rPr lang="en-US" sz="2400" b="1" dirty="0"/>
              <a:t>Claim (Meaning and Significance, Emotion, Process of Sharing)</a:t>
            </a:r>
          </a:p>
          <a:p>
            <a:pPr marL="0" indent="0">
              <a:buNone/>
            </a:pPr>
            <a:endParaRPr lang="en-US" sz="2400" b="1" dirty="0"/>
          </a:p>
          <a:p>
            <a:pPr marL="0" indent="0">
              <a:buNone/>
            </a:pPr>
            <a:r>
              <a:rPr lang="en-US" sz="2400" dirty="0"/>
              <a:t>The third way to be strategic is to own your experiences. Sharing becomes powerful when you clearly name your story, the feelings it brings up, and the act of sharing itself. Take time to understand your experiences by explaining what they mean and why they matter to you. This helps you speak with confidence and hope</a:t>
            </a:r>
          </a:p>
        </p:txBody>
      </p:sp>
      <p:sp>
        <p:nvSpPr>
          <p:cNvPr id="32" name="Graphic 14">
            <a:extLst>
              <a:ext uri="{FF2B5EF4-FFF2-40B4-BE49-F238E27FC236}">
                <a16:creationId xmlns:a16="http://schemas.microsoft.com/office/drawing/2014/main" id="{58FC2959-4A7C-A1A9-F735-81EECB368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33" name="Graphic 32" descr="Open Hand with Plant">
            <a:extLst>
              <a:ext uri="{FF2B5EF4-FFF2-40B4-BE49-F238E27FC236}">
                <a16:creationId xmlns:a16="http://schemas.microsoft.com/office/drawing/2014/main" id="{B1461365-5BAF-6D09-3792-A88F5A1C9F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2702" y="914399"/>
            <a:ext cx="5072883" cy="5072883"/>
          </a:xfrm>
          <a:prstGeom prst="rect">
            <a:avLst/>
          </a:prstGeom>
        </p:spPr>
      </p:pic>
      <p:sp>
        <p:nvSpPr>
          <p:cNvPr id="34" name="Graphic 14">
            <a:extLst>
              <a:ext uri="{FF2B5EF4-FFF2-40B4-BE49-F238E27FC236}">
                <a16:creationId xmlns:a16="http://schemas.microsoft.com/office/drawing/2014/main" id="{4E215388-DD38-D3A0-2C84-89BD758AD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Rectangle 34">
            <a:extLst>
              <a:ext uri="{FF2B5EF4-FFF2-40B4-BE49-F238E27FC236}">
                <a16:creationId xmlns:a16="http://schemas.microsoft.com/office/drawing/2014/main" id="{43F7668C-CCDF-E729-B3AB-9A72B855E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799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24A9AB-C48F-6620-3844-263684194484}"/>
              </a:ext>
            </a:extLst>
          </p:cNvPr>
          <p:cNvSpPr>
            <a:spLocks noGrp="1"/>
          </p:cNvSpPr>
          <p:nvPr>
            <p:ph type="title"/>
          </p:nvPr>
        </p:nvSpPr>
        <p:spPr>
          <a:xfrm>
            <a:off x="1383564" y="348865"/>
            <a:ext cx="9718111" cy="1576446"/>
          </a:xfrm>
        </p:spPr>
        <p:txBody>
          <a:bodyPr anchor="ctr">
            <a:normAutofit/>
          </a:bodyPr>
          <a:lstStyle/>
          <a:p>
            <a:r>
              <a:rPr lang="en-US" sz="5200" b="1" dirty="0">
                <a:solidFill>
                  <a:srgbClr val="FFFFFF"/>
                </a:solidFill>
              </a:rPr>
              <a:t>Becoming Aware of Bias</a:t>
            </a:r>
          </a:p>
        </p:txBody>
      </p:sp>
      <p:graphicFrame>
        <p:nvGraphicFramePr>
          <p:cNvPr id="18" name="Content Placeholder 2">
            <a:extLst>
              <a:ext uri="{FF2B5EF4-FFF2-40B4-BE49-F238E27FC236}">
                <a16:creationId xmlns:a16="http://schemas.microsoft.com/office/drawing/2014/main" id="{673C11DA-1DB3-8973-5DB2-8F4B20C5552A}"/>
              </a:ext>
            </a:extLst>
          </p:cNvPr>
          <p:cNvGraphicFramePr>
            <a:graphicFrameLocks noGrp="1"/>
          </p:cNvGraphicFramePr>
          <p:nvPr>
            <p:ph idx="1"/>
            <p:extLst>
              <p:ext uri="{D42A27DB-BD31-4B8C-83A1-F6EECF244321}">
                <p14:modId xmlns:p14="http://schemas.microsoft.com/office/powerpoint/2010/main" val="1230172874"/>
              </p:ext>
            </p:extLst>
          </p:nvPr>
        </p:nvGraphicFramePr>
        <p:xfrm>
          <a:off x="101599" y="2273574"/>
          <a:ext cx="11740443" cy="4420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732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itle 75">
            <a:extLst>
              <a:ext uri="{FF2B5EF4-FFF2-40B4-BE49-F238E27FC236}">
                <a16:creationId xmlns:a16="http://schemas.microsoft.com/office/drawing/2014/main" id="{29BC5466-67A0-990F-50B3-DCA0ABF7D0FE}"/>
              </a:ext>
            </a:extLst>
          </p:cNvPr>
          <p:cNvSpPr>
            <a:spLocks noGrp="1"/>
          </p:cNvSpPr>
          <p:nvPr>
            <p:ph type="title"/>
          </p:nvPr>
        </p:nvSpPr>
        <p:spPr>
          <a:xfrm>
            <a:off x="321096" y="1153572"/>
            <a:ext cx="3329069" cy="4461163"/>
          </a:xfrm>
        </p:spPr>
        <p:txBody>
          <a:bodyPr vert="horz" lIns="91440" tIns="45720" rIns="91440" bIns="45720" rtlCol="0">
            <a:normAutofit/>
          </a:bodyPr>
          <a:lstStyle/>
          <a:p>
            <a:r>
              <a:rPr lang="en-US" sz="5200" b="1">
                <a:solidFill>
                  <a:srgbClr val="FFFFFF"/>
                </a:solidFill>
              </a:rPr>
              <a:t>How to Challenge Hidden Bias</a:t>
            </a:r>
            <a:endParaRPr lang="en-US" sz="5200" b="1" dirty="0">
              <a:solidFill>
                <a:srgbClr val="FFFFFF"/>
              </a:solidFill>
            </a:endParaRPr>
          </a:p>
        </p:txBody>
      </p:sp>
      <p:sp>
        <p:nvSpPr>
          <p:cNvPr id="86" name="Arc 8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7" name="Content Placeholder 76">
            <a:extLst>
              <a:ext uri="{FF2B5EF4-FFF2-40B4-BE49-F238E27FC236}">
                <a16:creationId xmlns:a16="http://schemas.microsoft.com/office/drawing/2014/main" id="{64B391D4-CD55-39EA-9265-A63713577033}"/>
              </a:ext>
            </a:extLst>
          </p:cNvPr>
          <p:cNvSpPr>
            <a:spLocks noGrp="1"/>
          </p:cNvSpPr>
          <p:nvPr>
            <p:ph idx="1"/>
          </p:nvPr>
        </p:nvSpPr>
        <p:spPr>
          <a:xfrm>
            <a:off x="4255911" y="591345"/>
            <a:ext cx="7811911" cy="6069100"/>
          </a:xfrm>
        </p:spPr>
        <p:txBody>
          <a:bodyPr vert="horz" lIns="91440" tIns="45720" rIns="91440" bIns="45720" rtlCol="0" anchor="ctr">
            <a:normAutofit fontScale="85000" lnSpcReduction="10000"/>
          </a:bodyPr>
          <a:lstStyle/>
          <a:p>
            <a:pPr>
              <a:buFont typeface="+mj-lt"/>
              <a:buAutoNum type="arabicPeriod"/>
            </a:pPr>
            <a:r>
              <a:rPr lang="en-US" sz="2600" b="1" dirty="0"/>
              <a:t>Stereotype Reset:</a:t>
            </a:r>
            <a:br>
              <a:rPr lang="en-US" sz="2600" dirty="0"/>
            </a:br>
            <a:r>
              <a:rPr lang="en-US" sz="2600" dirty="0"/>
              <a:t>Notice your biases and choose to think about fair and different perspectives on purpose.</a:t>
            </a:r>
          </a:p>
          <a:p>
            <a:pPr>
              <a:buFont typeface="+mj-lt"/>
              <a:buAutoNum type="arabicPeriod"/>
            </a:pPr>
            <a:r>
              <a:rPr lang="en-US" sz="2600" b="1" dirty="0"/>
              <a:t>Think Outside the Stereotype:</a:t>
            </a:r>
            <a:br>
              <a:rPr lang="en-US" sz="2600" dirty="0"/>
            </a:br>
            <a:r>
              <a:rPr lang="en-US" sz="2600" dirty="0"/>
              <a:t>Think about someone who shows the stereotype isn’t true.</a:t>
            </a:r>
          </a:p>
          <a:p>
            <a:pPr>
              <a:buFont typeface="+mj-lt"/>
              <a:buAutoNum type="arabicPeriod"/>
            </a:pPr>
            <a:r>
              <a:rPr lang="en-US" sz="2600" b="1" dirty="0"/>
              <a:t>Seeing People as Individuals:</a:t>
            </a:r>
            <a:br>
              <a:rPr lang="en-US" sz="2600" dirty="0"/>
            </a:br>
            <a:r>
              <a:rPr lang="en-US" sz="2600" dirty="0"/>
              <a:t>Focus on what makes each person unique, beyond the group they belong to.</a:t>
            </a:r>
          </a:p>
          <a:p>
            <a:pPr>
              <a:buFont typeface="+mj-lt"/>
              <a:buAutoNum type="arabicPeriod"/>
            </a:pPr>
            <a:r>
              <a:rPr lang="en-US" sz="2600" b="1" dirty="0"/>
              <a:t>Perspective-Taking:</a:t>
            </a:r>
            <a:br>
              <a:rPr lang="en-US" sz="2600" dirty="0"/>
            </a:br>
            <a:r>
              <a:rPr lang="en-US" sz="2600" dirty="0"/>
              <a:t>Imagine what life is like from another person’s point of view.</a:t>
            </a:r>
          </a:p>
          <a:p>
            <a:pPr>
              <a:buFont typeface="+mj-lt"/>
              <a:buAutoNum type="arabicPeriod"/>
            </a:pPr>
            <a:r>
              <a:rPr lang="en-US" sz="2600" b="1" dirty="0"/>
              <a:t>Contact:</a:t>
            </a:r>
            <a:br>
              <a:rPr lang="en-US" sz="2600" dirty="0"/>
            </a:br>
            <a:r>
              <a:rPr lang="en-US" sz="2600" dirty="0"/>
              <a:t>Build meaningful relationships with people from different backgrounds.</a:t>
            </a:r>
          </a:p>
          <a:p>
            <a:pPr>
              <a:buFont typeface="+mj-lt"/>
              <a:buAutoNum type="arabicPeriod"/>
            </a:pPr>
            <a:r>
              <a:rPr lang="en-US" sz="2600" b="1" dirty="0"/>
              <a:t>Emotional Awareness:</a:t>
            </a:r>
            <a:br>
              <a:rPr lang="en-US" sz="2600" dirty="0"/>
            </a:br>
            <a:r>
              <a:rPr lang="en-US" sz="2600" dirty="0"/>
              <a:t>Notice your gut reactions and respond with awareness and calm.</a:t>
            </a:r>
          </a:p>
          <a:p>
            <a:pPr>
              <a:buFont typeface="+mj-lt"/>
              <a:buAutoNum type="arabicPeriod"/>
            </a:pPr>
            <a:r>
              <a:rPr lang="en-US" sz="2600" b="1" dirty="0"/>
              <a:t>Mindfulness:</a:t>
            </a:r>
            <a:br>
              <a:rPr lang="en-US" sz="2600" dirty="0"/>
            </a:br>
            <a:r>
              <a:rPr lang="en-US" sz="2600" dirty="0"/>
              <a:t>Stay present so you can catch bias before it shapes your actions</a:t>
            </a:r>
            <a:r>
              <a:rPr lang="en-US" sz="2000" dirty="0"/>
              <a:t>.</a:t>
            </a:r>
          </a:p>
        </p:txBody>
      </p:sp>
    </p:spTree>
    <p:extLst>
      <p:ext uri="{BB962C8B-B14F-4D97-AF65-F5344CB8AC3E}">
        <p14:creationId xmlns:p14="http://schemas.microsoft.com/office/powerpoint/2010/main" val="131392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BA6B97-BFA8-9E6F-A2E3-4FA40BDAB106}"/>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What is Emotional Intelligence?</a:t>
            </a:r>
          </a:p>
        </p:txBody>
      </p:sp>
      <p:sp>
        <p:nvSpPr>
          <p:cNvPr id="5" name="Content Placeholder 4">
            <a:extLst>
              <a:ext uri="{FF2B5EF4-FFF2-40B4-BE49-F238E27FC236}">
                <a16:creationId xmlns:a16="http://schemas.microsoft.com/office/drawing/2014/main" id="{3F64D7F0-3D0E-41BF-5063-A918D91AFB82}"/>
              </a:ext>
            </a:extLst>
          </p:cNvPr>
          <p:cNvSpPr>
            <a:spLocks noGrp="1"/>
          </p:cNvSpPr>
          <p:nvPr>
            <p:ph idx="1"/>
          </p:nvPr>
        </p:nvSpPr>
        <p:spPr>
          <a:xfrm>
            <a:off x="4810259" y="649480"/>
            <a:ext cx="6555347" cy="5546047"/>
          </a:xfrm>
        </p:spPr>
        <p:txBody>
          <a:bodyPr anchor="ctr">
            <a:normAutofit/>
          </a:bodyPr>
          <a:lstStyle/>
          <a:p>
            <a:pPr marL="0" indent="0">
              <a:buNone/>
            </a:pPr>
            <a:r>
              <a:rPr lang="en-US" sz="2400" b="1" dirty="0"/>
              <a:t>Emotional intelligence (EI</a:t>
            </a:r>
            <a:r>
              <a:rPr lang="en-US" sz="2400" dirty="0"/>
              <a:t>) </a:t>
            </a:r>
          </a:p>
          <a:p>
            <a:pPr marL="0" indent="0">
              <a:buNone/>
            </a:pPr>
            <a:r>
              <a:rPr lang="en-US" sz="2400" dirty="0"/>
              <a:t>Means understanding your own feelings and the feelings of others. It helps you manage your emotions, make good choices, and build strong friendships. EI is important because it helps you get along with people, solve problems, and make smart decisions every day</a:t>
            </a:r>
            <a:r>
              <a:rPr lang="en-US" sz="2000" dirty="0"/>
              <a:t>.</a:t>
            </a:r>
          </a:p>
          <a:p>
            <a:endParaRPr lang="en-US" sz="2000" dirty="0"/>
          </a:p>
        </p:txBody>
      </p:sp>
    </p:spTree>
    <p:extLst>
      <p:ext uri="{BB962C8B-B14F-4D97-AF65-F5344CB8AC3E}">
        <p14:creationId xmlns:p14="http://schemas.microsoft.com/office/powerpoint/2010/main" val="1091663600"/>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VDSS Colors Theme">
  <a:themeElements>
    <a:clrScheme name="VDSS Brand Colors">
      <a:dk1>
        <a:srgbClr val="0057A1"/>
      </a:dk1>
      <a:lt1>
        <a:srgbClr val="FFFFFF"/>
      </a:lt1>
      <a:dk2>
        <a:srgbClr val="5C5D5F"/>
      </a:dk2>
      <a:lt2>
        <a:srgbClr val="DBDBD2"/>
      </a:lt2>
      <a:accent1>
        <a:srgbClr val="F58021"/>
      </a:accent1>
      <a:accent2>
        <a:srgbClr val="6950A1"/>
      </a:accent2>
      <a:accent3>
        <a:srgbClr val="09ADA3"/>
      </a:accent3>
      <a:accent4>
        <a:srgbClr val="E9CE00"/>
      </a:accent4>
      <a:accent5>
        <a:srgbClr val="A11710"/>
      </a:accent5>
      <a:accent6>
        <a:srgbClr val="06C275"/>
      </a:accent6>
      <a:hlink>
        <a:srgbClr val="D3EFFF"/>
      </a:hlink>
      <a:folHlink>
        <a:srgbClr val="25AFFF"/>
      </a:folHlink>
    </a:clrScheme>
    <a:fontScheme name="Franklin Gothic1">
      <a:majorFont>
        <a:latin typeface="Franklin Gothic Demi C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VDSS PPT Template.potx" id="{EE8C9661-8DBD-41D6-B3B7-65CE2A33E8E7}" vid="{E4DAF473-29FA-4B3A-84DD-94529D39EE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28519EDFA6A45A9102E38F9E554BE" ma:contentTypeVersion="15" ma:contentTypeDescription="Create a new document." ma:contentTypeScope="" ma:versionID="15c8ea3fac8939a96cf2b9394a766209">
  <xsd:schema xmlns:xsd="http://www.w3.org/2001/XMLSchema" xmlns:xs="http://www.w3.org/2001/XMLSchema" xmlns:p="http://schemas.microsoft.com/office/2006/metadata/properties" xmlns:ns2="f93aaad5-abef-4f41-b2cc-bc26fa94ae79" xmlns:ns3="687f5450-aab5-4c82-93e3-d7b9268f8c92" targetNamespace="http://schemas.microsoft.com/office/2006/metadata/properties" ma:root="true" ma:fieldsID="e21ea63b8dca5ea35f4d1c79aa7d3ead" ns2:_="" ns3:_="">
    <xsd:import namespace="f93aaad5-abef-4f41-b2cc-bc26fa94ae79"/>
    <xsd:import namespace="687f5450-aab5-4c82-93e3-d7b9268f8c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3aaad5-abef-4f41-b2cc-bc26fa94ae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7f5450-aab5-4c82-93e3-d7b9268f8c9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19279f1-4d14-4248-be78-61375da8f840}" ma:internalName="TaxCatchAll" ma:showField="CatchAllData" ma:web="687f5450-aab5-4c82-93e3-d7b9268f8c9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93aaad5-abef-4f41-b2cc-bc26fa94ae79">
      <Terms xmlns="http://schemas.microsoft.com/office/infopath/2007/PartnerControls"/>
    </lcf76f155ced4ddcb4097134ff3c332f>
    <TaxCatchAll xmlns="687f5450-aab5-4c82-93e3-d7b9268f8c9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CD2377-5AC5-412E-B502-040A3548E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3aaad5-abef-4f41-b2cc-bc26fa94ae79"/>
    <ds:schemaRef ds:uri="687f5450-aab5-4c82-93e3-d7b9268f8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6340C0-12DF-4E6E-9E37-461DD131E7FD}">
  <ds:schemaRefs>
    <ds:schemaRef ds:uri="http://schemas.microsoft.com/office/2006/metadata/properties"/>
    <ds:schemaRef ds:uri="http://purl.org/dc/dcmitype/"/>
    <ds:schemaRef ds:uri="http://schemas.microsoft.com/office/2006/documentManagement/types"/>
    <ds:schemaRef ds:uri="f93aaad5-abef-4f41-b2cc-bc26fa94ae79"/>
    <ds:schemaRef ds:uri="687f5450-aab5-4c82-93e3-d7b9268f8c92"/>
    <ds:schemaRef ds:uri="http://www.w3.org/XML/1998/namespace"/>
    <ds:schemaRef ds:uri="http://schemas.microsoft.com/office/infopath/2007/PartnerControls"/>
    <ds:schemaRef ds:uri="http://purl.org/dc/term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604A639C-4DF3-4E75-B7B5-779FB3252F3A}">
  <ds:schemaRefs>
    <ds:schemaRef ds:uri="http://schemas.microsoft.com/sharepoint/v3/contenttype/forms"/>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Office Theme</Template>
  <TotalTime>84293</TotalTime>
  <Words>2091</Words>
  <Application>Microsoft Office PowerPoint</Application>
  <PresentationFormat>Widescreen</PresentationFormat>
  <Paragraphs>153</Paragraphs>
  <Slides>16</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Aptos</vt:lpstr>
      <vt:lpstr>Aptos Display</vt:lpstr>
      <vt:lpstr>Arial</vt:lpstr>
      <vt:lpstr>Calibri</vt:lpstr>
      <vt:lpstr>Franklin Gothic Demi Cond</vt:lpstr>
      <vt:lpstr>Helvetica Neue Medium</vt:lpstr>
      <vt:lpstr>Merriweather</vt:lpstr>
      <vt:lpstr>Nunito Sans</vt:lpstr>
      <vt:lpstr>Segoe UI</vt:lpstr>
      <vt:lpstr>Times New Roman</vt:lpstr>
      <vt:lpstr>Wingdings</vt:lpstr>
      <vt:lpstr>1_Office Theme</vt:lpstr>
      <vt:lpstr>VDSS Colors Theme</vt:lpstr>
      <vt:lpstr>Building a Trust Agreement A Trauma-Informed Approach</vt:lpstr>
      <vt:lpstr>Building a Trust Agreement A Trauma-Informed Approach cont.</vt:lpstr>
      <vt:lpstr>LEx Advisory Council: What to Expect and Your Role</vt:lpstr>
      <vt:lpstr>Strategic Sharing-Being Strategic I</vt:lpstr>
      <vt:lpstr>Strategic Sharing-Being Strategic II</vt:lpstr>
      <vt:lpstr>Strategic Sharing-Being Strategic III</vt:lpstr>
      <vt:lpstr>Becoming Aware of Bias</vt:lpstr>
      <vt:lpstr>How to Challenge Hidden Bias</vt:lpstr>
      <vt:lpstr>What is Emotional Intelligence?</vt:lpstr>
      <vt:lpstr>Why is Emotional Intelligence Important? </vt:lpstr>
      <vt:lpstr>Why is Emotional Intelligence Important? Cont.</vt:lpstr>
      <vt:lpstr>Conflict Resolution:  Steps to Keep Peace and Find Solutions</vt:lpstr>
      <vt:lpstr>Benefits of Conflict Resolution</vt:lpstr>
      <vt:lpstr>What is Resilience?</vt:lpstr>
      <vt:lpstr>What is Resilience cont.?</vt:lpstr>
      <vt:lpstr>How to Build and Strengthen Resilience</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Creveling, Adam (VDSS)</dc:creator>
  <cp:lastModifiedBy>Crawford, Laurie (VDSS)</cp:lastModifiedBy>
  <cp:revision>5</cp:revision>
  <dcterms:created xsi:type="dcterms:W3CDTF">2025-04-17T17:35:22Z</dcterms:created>
  <dcterms:modified xsi:type="dcterms:W3CDTF">2025-08-18T20:02:40Z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0x01010033428519EDFA6A45A9102E38F9E554BE</vt:lpwstr>
  </property>
  <property fmtid="{D5CDD505-2E9C-101B-9397-08002B2CF9AE}" pid="3" name="MediaServiceImageTags">
    <vt:lpwstr/>
  </property>
</Properties>
</file>